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4182" r:id="rId1"/>
  </p:sldMasterIdLst>
  <p:notesMasterIdLst>
    <p:notesMasterId r:id="rId11"/>
  </p:notesMasterIdLst>
  <p:handoutMasterIdLst>
    <p:handoutMasterId r:id="rId12"/>
  </p:handoutMasterIdLst>
  <p:sldIdLst>
    <p:sldId id="833" r:id="rId2"/>
    <p:sldId id="834" r:id="rId3"/>
    <p:sldId id="836" r:id="rId4"/>
    <p:sldId id="837" r:id="rId5"/>
    <p:sldId id="838" r:id="rId6"/>
    <p:sldId id="839" r:id="rId7"/>
    <p:sldId id="841" r:id="rId8"/>
    <p:sldId id="840" r:id="rId9"/>
    <p:sldId id="835" r:id="rId10"/>
  </p:sldIdLst>
  <p:sldSz cx="14630400" cy="8229600"/>
  <p:notesSz cx="6858000" cy="9144000"/>
  <p:defaultTextStyle>
    <a:defPPr>
      <a:defRPr lang="en-US"/>
    </a:defPPr>
    <a:lvl1pPr algn="l" defTabSz="456464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entury Gothic" panose="020B0502020202020204" pitchFamily="34" charset="0"/>
        <a:ea typeface="+mn-ea"/>
        <a:cs typeface="+mn-cs"/>
      </a:defRPr>
    </a:lvl1pPr>
    <a:lvl2pPr marL="456464" algn="l" defTabSz="456464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entury Gothic" panose="020B0502020202020204" pitchFamily="34" charset="0"/>
        <a:ea typeface="+mn-ea"/>
        <a:cs typeface="+mn-cs"/>
      </a:defRPr>
    </a:lvl2pPr>
    <a:lvl3pPr marL="912933" algn="l" defTabSz="456464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entury Gothic" panose="020B0502020202020204" pitchFamily="34" charset="0"/>
        <a:ea typeface="+mn-ea"/>
        <a:cs typeface="+mn-cs"/>
      </a:defRPr>
    </a:lvl3pPr>
    <a:lvl4pPr marL="1369406" algn="l" defTabSz="456464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entury Gothic" panose="020B0502020202020204" pitchFamily="34" charset="0"/>
        <a:ea typeface="+mn-ea"/>
        <a:cs typeface="+mn-cs"/>
      </a:defRPr>
    </a:lvl4pPr>
    <a:lvl5pPr marL="1825870" algn="l" defTabSz="456464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entury Gothic" panose="020B0502020202020204" pitchFamily="34" charset="0"/>
        <a:ea typeface="+mn-ea"/>
        <a:cs typeface="+mn-cs"/>
      </a:defRPr>
    </a:lvl5pPr>
    <a:lvl6pPr marL="2282365" algn="l" defTabSz="912933" rtl="0" eaLnBrk="1" latinLnBrk="0" hangingPunct="1">
      <a:defRPr kern="1200">
        <a:solidFill>
          <a:schemeClr val="tx1"/>
        </a:solidFill>
        <a:latin typeface="Century Gothic" panose="020B0502020202020204" pitchFamily="34" charset="0"/>
        <a:ea typeface="+mn-ea"/>
        <a:cs typeface="+mn-cs"/>
      </a:defRPr>
    </a:lvl6pPr>
    <a:lvl7pPr marL="2738822" algn="l" defTabSz="912933" rtl="0" eaLnBrk="1" latinLnBrk="0" hangingPunct="1">
      <a:defRPr kern="1200">
        <a:solidFill>
          <a:schemeClr val="tx1"/>
        </a:solidFill>
        <a:latin typeface="Century Gothic" panose="020B0502020202020204" pitchFamily="34" charset="0"/>
        <a:ea typeface="+mn-ea"/>
        <a:cs typeface="+mn-cs"/>
      </a:defRPr>
    </a:lvl7pPr>
    <a:lvl8pPr marL="3195302" algn="l" defTabSz="912933" rtl="0" eaLnBrk="1" latinLnBrk="0" hangingPunct="1">
      <a:defRPr kern="1200">
        <a:solidFill>
          <a:schemeClr val="tx1"/>
        </a:solidFill>
        <a:latin typeface="Century Gothic" panose="020B0502020202020204" pitchFamily="34" charset="0"/>
        <a:ea typeface="+mn-ea"/>
        <a:cs typeface="+mn-cs"/>
      </a:defRPr>
    </a:lvl8pPr>
    <a:lvl9pPr marL="3651766" algn="l" defTabSz="912933" rtl="0" eaLnBrk="1" latinLnBrk="0" hangingPunct="1">
      <a:defRPr kern="1200">
        <a:solidFill>
          <a:schemeClr val="tx1"/>
        </a:solidFill>
        <a:latin typeface="Century Gothic" panose="020B0502020202020204" pitchFamily="34" charset="0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592">
          <p15:clr>
            <a:srgbClr val="A4A3A4"/>
          </p15:clr>
        </p15:guide>
        <p15:guide id="2" pos="4608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FEFE5"/>
    <a:srgbClr val="D4F4ED"/>
    <a:srgbClr val="FFFFCC"/>
    <a:srgbClr val="FFFF99"/>
    <a:srgbClr val="FFFFFF"/>
    <a:srgbClr val="FFFF66"/>
    <a:srgbClr val="D4E8BE"/>
    <a:srgbClr val="FDDDD3"/>
    <a:srgbClr val="B9EDE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871" autoAdjust="0"/>
    <p:restoredTop sz="94660"/>
  </p:normalViewPr>
  <p:slideViewPr>
    <p:cSldViewPr>
      <p:cViewPr varScale="1">
        <p:scale>
          <a:sx n="55" d="100"/>
          <a:sy n="55" d="100"/>
        </p:scale>
        <p:origin x="-452" y="-64"/>
      </p:cViewPr>
      <p:guideLst>
        <p:guide orient="horz" pos="2594"/>
        <p:guide pos="460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8" d="100"/>
          <a:sy n="48" d="100"/>
        </p:scale>
        <p:origin x="-2418" y="-102"/>
      </p:cViewPr>
      <p:guideLst>
        <p:guide orient="horz" pos="2880"/>
        <p:guide pos="216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="" xmlns:a16="http://schemas.microsoft.com/office/drawing/2014/main" id="{461D0BC5-66FD-4A7F-A8A6-C097A68F7F55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147" name="Rectangle 3">
            <a:extLst>
              <a:ext uri="{FF2B5EF4-FFF2-40B4-BE49-F238E27FC236}">
                <a16:creationId xmlns="" xmlns:a16="http://schemas.microsoft.com/office/drawing/2014/main" id="{82C3481E-2C25-4842-84D0-6F98C569993C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148" name="Rectangle 4">
            <a:extLst>
              <a:ext uri="{FF2B5EF4-FFF2-40B4-BE49-F238E27FC236}">
                <a16:creationId xmlns="" xmlns:a16="http://schemas.microsoft.com/office/drawing/2014/main" id="{8BBC0AE6-493C-45A0-A40C-257BAB490E3D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149" name="Rectangle 5">
            <a:extLst>
              <a:ext uri="{FF2B5EF4-FFF2-40B4-BE49-F238E27FC236}">
                <a16:creationId xmlns="" xmlns:a16="http://schemas.microsoft.com/office/drawing/2014/main" id="{69B5403C-57B8-4276-9F32-866B709902E3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33033019-800A-4844-8298-E8011F2F3FC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6227594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="" xmlns:a16="http://schemas.microsoft.com/office/drawing/2014/main" id="{155E683B-9FBD-4D0D-87ED-BCE9113C6C67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123" name="Rectangle 3">
            <a:extLst>
              <a:ext uri="{FF2B5EF4-FFF2-40B4-BE49-F238E27FC236}">
                <a16:creationId xmlns="" xmlns:a16="http://schemas.microsoft.com/office/drawing/2014/main" id="{B0E3548C-C090-47D5-93F1-7C82B841A47C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244" name="Rectangle 4">
            <a:extLst>
              <a:ext uri="{FF2B5EF4-FFF2-40B4-BE49-F238E27FC236}">
                <a16:creationId xmlns="" xmlns:a16="http://schemas.microsoft.com/office/drawing/2014/main" id="{3FF94EE9-951E-4926-BEED-DC87DB2FE2DB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>
            <a:extLst>
              <a:ext uri="{FF2B5EF4-FFF2-40B4-BE49-F238E27FC236}">
                <a16:creationId xmlns="" xmlns:a16="http://schemas.microsoft.com/office/drawing/2014/main" id="{A93A1DAF-FEF0-41B1-9E8C-DEF0610134B6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126" name="Rectangle 6">
            <a:extLst>
              <a:ext uri="{FF2B5EF4-FFF2-40B4-BE49-F238E27FC236}">
                <a16:creationId xmlns="" xmlns:a16="http://schemas.microsoft.com/office/drawing/2014/main" id="{EBD5F504-286D-44AC-88FB-AA348385DF35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127" name="Rectangle 7">
            <a:extLst>
              <a:ext uri="{FF2B5EF4-FFF2-40B4-BE49-F238E27FC236}">
                <a16:creationId xmlns="" xmlns:a16="http://schemas.microsoft.com/office/drawing/2014/main" id="{6BE7F4B2-CB83-4812-974E-BC8C743871C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187DC281-8115-4594-83F5-6FAFA4A2D5C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4102780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8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651429" algn="l" rtl="0" eaLnBrk="0" fontAlgn="base" hangingPunct="0">
      <a:spcBef>
        <a:spcPct val="30000"/>
      </a:spcBef>
      <a:spcAft>
        <a:spcPct val="0"/>
      </a:spcAft>
      <a:defRPr sz="18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1302837" algn="l" rtl="0" eaLnBrk="0" fontAlgn="base" hangingPunct="0">
      <a:spcBef>
        <a:spcPct val="30000"/>
      </a:spcBef>
      <a:spcAft>
        <a:spcPct val="0"/>
      </a:spcAft>
      <a:defRPr sz="18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955850" algn="l" rtl="0" eaLnBrk="0" fontAlgn="base" hangingPunct="0">
      <a:spcBef>
        <a:spcPct val="30000"/>
      </a:spcBef>
      <a:spcAft>
        <a:spcPct val="0"/>
      </a:spcAft>
      <a:defRPr sz="18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2607270" algn="l" rtl="0" eaLnBrk="0" fontAlgn="base" hangingPunct="0">
      <a:spcBef>
        <a:spcPct val="30000"/>
      </a:spcBef>
      <a:spcAft>
        <a:spcPct val="0"/>
      </a:spcAft>
      <a:defRPr sz="18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3260354" algn="l" defTabSz="1304133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3912410" algn="l" defTabSz="1304133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4564474" algn="l" defTabSz="1304133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5216549" algn="l" defTabSz="1304133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Image Placeholder 1">
            <a:extLst>
              <a:ext uri="{FF2B5EF4-FFF2-40B4-BE49-F238E27FC236}">
                <a16:creationId xmlns="" xmlns:a16="http://schemas.microsoft.com/office/drawing/2014/main" id="{1FB394ED-715D-4676-9402-7CBC45043F1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1267" name="Notes Placeholder 2">
            <a:extLst>
              <a:ext uri="{FF2B5EF4-FFF2-40B4-BE49-F238E27FC236}">
                <a16:creationId xmlns="" xmlns:a16="http://schemas.microsoft.com/office/drawing/2014/main" id="{D139A009-7134-4274-927C-6E1EBAE876E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cs typeface="Arial" panose="020B0604020202020204" pitchFamily="34" charset="0"/>
            </a:endParaRPr>
          </a:p>
        </p:txBody>
      </p:sp>
      <p:sp>
        <p:nvSpPr>
          <p:cNvPr id="11268" name="Slide Number Placeholder 3">
            <a:extLst>
              <a:ext uri="{FF2B5EF4-FFF2-40B4-BE49-F238E27FC236}">
                <a16:creationId xmlns="" xmlns:a16="http://schemas.microsoft.com/office/drawing/2014/main" id="{3C80C7DF-DC2A-4EAA-9B16-63E2CF113A0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9pPr>
          </a:lstStyle>
          <a:p>
            <a:fld id="{F63083FA-43F2-477C-AD01-B7A325A60749}" type="slidenum">
              <a:rPr lang="zh-TW" altLang="en-US" smtClean="0">
                <a:latin typeface="Times New Roman" panose="02020603050405020304" pitchFamily="18" charset="0"/>
                <a:ea typeface="標楷體" panose="03000509000000000000" pitchFamily="65" charset="-120"/>
                <a:cs typeface="Arial" panose="020B0604020202020204" pitchFamily="34" charset="0"/>
              </a:rPr>
              <a:pPr/>
              <a:t>1</a:t>
            </a:fld>
            <a:endParaRPr lang="en-US" altLang="zh-TW">
              <a:latin typeface="Times New Roman" panose="02020603050405020304" pitchFamily="18" charset="0"/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7733663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Image Placeholder 1">
            <a:extLst>
              <a:ext uri="{FF2B5EF4-FFF2-40B4-BE49-F238E27FC236}">
                <a16:creationId xmlns="" xmlns:a16="http://schemas.microsoft.com/office/drawing/2014/main" id="{1FB394ED-715D-4676-9402-7CBC45043F1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1267" name="Notes Placeholder 2">
            <a:extLst>
              <a:ext uri="{FF2B5EF4-FFF2-40B4-BE49-F238E27FC236}">
                <a16:creationId xmlns="" xmlns:a16="http://schemas.microsoft.com/office/drawing/2014/main" id="{D139A009-7134-4274-927C-6E1EBAE876E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cs typeface="Arial" panose="020B0604020202020204" pitchFamily="34" charset="0"/>
            </a:endParaRPr>
          </a:p>
        </p:txBody>
      </p:sp>
      <p:sp>
        <p:nvSpPr>
          <p:cNvPr id="11268" name="Slide Number Placeholder 3">
            <a:extLst>
              <a:ext uri="{FF2B5EF4-FFF2-40B4-BE49-F238E27FC236}">
                <a16:creationId xmlns="" xmlns:a16="http://schemas.microsoft.com/office/drawing/2014/main" id="{3C80C7DF-DC2A-4EAA-9B16-63E2CF113A0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9pPr>
          </a:lstStyle>
          <a:p>
            <a:fld id="{F63083FA-43F2-477C-AD01-B7A325A60749}" type="slidenum">
              <a:rPr lang="zh-TW" altLang="en-US" smtClean="0">
                <a:latin typeface="Times New Roman" panose="02020603050405020304" pitchFamily="18" charset="0"/>
                <a:ea typeface="標楷體" panose="03000509000000000000" pitchFamily="65" charset="-120"/>
                <a:cs typeface="Arial" panose="020B0604020202020204" pitchFamily="34" charset="0"/>
              </a:rPr>
              <a:pPr/>
              <a:t>2</a:t>
            </a:fld>
            <a:endParaRPr lang="en-US" altLang="zh-TW">
              <a:latin typeface="Times New Roman" panose="02020603050405020304" pitchFamily="18" charset="0"/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7733663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Image Placeholder 1">
            <a:extLst>
              <a:ext uri="{FF2B5EF4-FFF2-40B4-BE49-F238E27FC236}">
                <a16:creationId xmlns="" xmlns:a16="http://schemas.microsoft.com/office/drawing/2014/main" id="{1FB394ED-715D-4676-9402-7CBC45043F1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1267" name="Notes Placeholder 2">
            <a:extLst>
              <a:ext uri="{FF2B5EF4-FFF2-40B4-BE49-F238E27FC236}">
                <a16:creationId xmlns="" xmlns:a16="http://schemas.microsoft.com/office/drawing/2014/main" id="{D139A009-7134-4274-927C-6E1EBAE876E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cs typeface="Arial" panose="020B0604020202020204" pitchFamily="34" charset="0"/>
            </a:endParaRPr>
          </a:p>
        </p:txBody>
      </p:sp>
      <p:sp>
        <p:nvSpPr>
          <p:cNvPr id="11268" name="Slide Number Placeholder 3">
            <a:extLst>
              <a:ext uri="{FF2B5EF4-FFF2-40B4-BE49-F238E27FC236}">
                <a16:creationId xmlns="" xmlns:a16="http://schemas.microsoft.com/office/drawing/2014/main" id="{3C80C7DF-DC2A-4EAA-9B16-63E2CF113A0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9pPr>
          </a:lstStyle>
          <a:p>
            <a:fld id="{F63083FA-43F2-477C-AD01-B7A325A60749}" type="slidenum">
              <a:rPr lang="zh-TW" altLang="en-US" smtClean="0">
                <a:latin typeface="Times New Roman" panose="02020603050405020304" pitchFamily="18" charset="0"/>
                <a:ea typeface="標楷體" panose="03000509000000000000" pitchFamily="65" charset="-120"/>
                <a:cs typeface="Arial" panose="020B0604020202020204" pitchFamily="34" charset="0"/>
              </a:rPr>
              <a:pPr/>
              <a:t>3</a:t>
            </a:fld>
            <a:endParaRPr lang="en-US" altLang="zh-TW">
              <a:latin typeface="Times New Roman" panose="02020603050405020304" pitchFamily="18" charset="0"/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7733663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Image Placeholder 1">
            <a:extLst>
              <a:ext uri="{FF2B5EF4-FFF2-40B4-BE49-F238E27FC236}">
                <a16:creationId xmlns="" xmlns:a16="http://schemas.microsoft.com/office/drawing/2014/main" id="{1FB394ED-715D-4676-9402-7CBC45043F1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1267" name="Notes Placeholder 2">
            <a:extLst>
              <a:ext uri="{FF2B5EF4-FFF2-40B4-BE49-F238E27FC236}">
                <a16:creationId xmlns="" xmlns:a16="http://schemas.microsoft.com/office/drawing/2014/main" id="{D139A009-7134-4274-927C-6E1EBAE876E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cs typeface="Arial" panose="020B0604020202020204" pitchFamily="34" charset="0"/>
            </a:endParaRPr>
          </a:p>
        </p:txBody>
      </p:sp>
      <p:sp>
        <p:nvSpPr>
          <p:cNvPr id="11268" name="Slide Number Placeholder 3">
            <a:extLst>
              <a:ext uri="{FF2B5EF4-FFF2-40B4-BE49-F238E27FC236}">
                <a16:creationId xmlns="" xmlns:a16="http://schemas.microsoft.com/office/drawing/2014/main" id="{3C80C7DF-DC2A-4EAA-9B16-63E2CF113A0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9pPr>
          </a:lstStyle>
          <a:p>
            <a:fld id="{F63083FA-43F2-477C-AD01-B7A325A60749}" type="slidenum">
              <a:rPr lang="zh-TW" altLang="en-US" smtClean="0">
                <a:latin typeface="Times New Roman" panose="02020603050405020304" pitchFamily="18" charset="0"/>
                <a:ea typeface="標楷體" panose="03000509000000000000" pitchFamily="65" charset="-120"/>
                <a:cs typeface="Arial" panose="020B0604020202020204" pitchFamily="34" charset="0"/>
              </a:rPr>
              <a:pPr/>
              <a:t>4</a:t>
            </a:fld>
            <a:endParaRPr lang="en-US" altLang="zh-TW">
              <a:latin typeface="Times New Roman" panose="02020603050405020304" pitchFamily="18" charset="0"/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7733663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Image Placeholder 1">
            <a:extLst>
              <a:ext uri="{FF2B5EF4-FFF2-40B4-BE49-F238E27FC236}">
                <a16:creationId xmlns="" xmlns:a16="http://schemas.microsoft.com/office/drawing/2014/main" id="{1FB394ED-715D-4676-9402-7CBC45043F1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1267" name="Notes Placeholder 2">
            <a:extLst>
              <a:ext uri="{FF2B5EF4-FFF2-40B4-BE49-F238E27FC236}">
                <a16:creationId xmlns="" xmlns:a16="http://schemas.microsoft.com/office/drawing/2014/main" id="{D139A009-7134-4274-927C-6E1EBAE876E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cs typeface="Arial" panose="020B0604020202020204" pitchFamily="34" charset="0"/>
            </a:endParaRPr>
          </a:p>
        </p:txBody>
      </p:sp>
      <p:sp>
        <p:nvSpPr>
          <p:cNvPr id="11268" name="Slide Number Placeholder 3">
            <a:extLst>
              <a:ext uri="{FF2B5EF4-FFF2-40B4-BE49-F238E27FC236}">
                <a16:creationId xmlns="" xmlns:a16="http://schemas.microsoft.com/office/drawing/2014/main" id="{3C80C7DF-DC2A-4EAA-9B16-63E2CF113A0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9pPr>
          </a:lstStyle>
          <a:p>
            <a:fld id="{F63083FA-43F2-477C-AD01-B7A325A60749}" type="slidenum">
              <a:rPr lang="zh-TW" altLang="en-US" smtClean="0">
                <a:latin typeface="Times New Roman" panose="02020603050405020304" pitchFamily="18" charset="0"/>
                <a:ea typeface="標楷體" panose="03000509000000000000" pitchFamily="65" charset="-120"/>
                <a:cs typeface="Arial" panose="020B0604020202020204" pitchFamily="34" charset="0"/>
              </a:rPr>
              <a:pPr/>
              <a:t>5</a:t>
            </a:fld>
            <a:endParaRPr lang="en-US" altLang="zh-TW">
              <a:latin typeface="Times New Roman" panose="02020603050405020304" pitchFamily="18" charset="0"/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7733663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Image Placeholder 1">
            <a:extLst>
              <a:ext uri="{FF2B5EF4-FFF2-40B4-BE49-F238E27FC236}">
                <a16:creationId xmlns="" xmlns:a16="http://schemas.microsoft.com/office/drawing/2014/main" id="{1FB394ED-715D-4676-9402-7CBC45043F1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1267" name="Notes Placeholder 2">
            <a:extLst>
              <a:ext uri="{FF2B5EF4-FFF2-40B4-BE49-F238E27FC236}">
                <a16:creationId xmlns="" xmlns:a16="http://schemas.microsoft.com/office/drawing/2014/main" id="{D139A009-7134-4274-927C-6E1EBAE876E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cs typeface="Arial" panose="020B0604020202020204" pitchFamily="34" charset="0"/>
            </a:endParaRPr>
          </a:p>
        </p:txBody>
      </p:sp>
      <p:sp>
        <p:nvSpPr>
          <p:cNvPr id="11268" name="Slide Number Placeholder 3">
            <a:extLst>
              <a:ext uri="{FF2B5EF4-FFF2-40B4-BE49-F238E27FC236}">
                <a16:creationId xmlns="" xmlns:a16="http://schemas.microsoft.com/office/drawing/2014/main" id="{3C80C7DF-DC2A-4EAA-9B16-63E2CF113A0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9pPr>
          </a:lstStyle>
          <a:p>
            <a:fld id="{F63083FA-43F2-477C-AD01-B7A325A60749}" type="slidenum">
              <a:rPr lang="zh-TW" altLang="en-US" smtClean="0">
                <a:latin typeface="Times New Roman" panose="02020603050405020304" pitchFamily="18" charset="0"/>
                <a:ea typeface="標楷體" panose="03000509000000000000" pitchFamily="65" charset="-120"/>
                <a:cs typeface="Arial" panose="020B0604020202020204" pitchFamily="34" charset="0"/>
              </a:rPr>
              <a:pPr/>
              <a:t>6</a:t>
            </a:fld>
            <a:endParaRPr lang="en-US" altLang="zh-TW">
              <a:latin typeface="Times New Roman" panose="02020603050405020304" pitchFamily="18" charset="0"/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7733663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Image Placeholder 1">
            <a:extLst>
              <a:ext uri="{FF2B5EF4-FFF2-40B4-BE49-F238E27FC236}">
                <a16:creationId xmlns="" xmlns:a16="http://schemas.microsoft.com/office/drawing/2014/main" id="{1FB394ED-715D-4676-9402-7CBC45043F1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1267" name="Notes Placeholder 2">
            <a:extLst>
              <a:ext uri="{FF2B5EF4-FFF2-40B4-BE49-F238E27FC236}">
                <a16:creationId xmlns="" xmlns:a16="http://schemas.microsoft.com/office/drawing/2014/main" id="{D139A009-7134-4274-927C-6E1EBAE876E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cs typeface="Arial" panose="020B0604020202020204" pitchFamily="34" charset="0"/>
            </a:endParaRPr>
          </a:p>
        </p:txBody>
      </p:sp>
      <p:sp>
        <p:nvSpPr>
          <p:cNvPr id="11268" name="Slide Number Placeholder 3">
            <a:extLst>
              <a:ext uri="{FF2B5EF4-FFF2-40B4-BE49-F238E27FC236}">
                <a16:creationId xmlns="" xmlns:a16="http://schemas.microsoft.com/office/drawing/2014/main" id="{3C80C7DF-DC2A-4EAA-9B16-63E2CF113A0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9pPr>
          </a:lstStyle>
          <a:p>
            <a:fld id="{F63083FA-43F2-477C-AD01-B7A325A60749}" type="slidenum">
              <a:rPr lang="zh-TW" altLang="en-US" smtClean="0">
                <a:latin typeface="Times New Roman" panose="02020603050405020304" pitchFamily="18" charset="0"/>
                <a:ea typeface="標楷體" panose="03000509000000000000" pitchFamily="65" charset="-120"/>
                <a:cs typeface="Arial" panose="020B0604020202020204" pitchFamily="34" charset="0"/>
              </a:rPr>
              <a:pPr/>
              <a:t>7</a:t>
            </a:fld>
            <a:endParaRPr lang="en-US" altLang="zh-TW">
              <a:latin typeface="Times New Roman" panose="02020603050405020304" pitchFamily="18" charset="0"/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7733663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Image Placeholder 1">
            <a:extLst>
              <a:ext uri="{FF2B5EF4-FFF2-40B4-BE49-F238E27FC236}">
                <a16:creationId xmlns="" xmlns:a16="http://schemas.microsoft.com/office/drawing/2014/main" id="{1FB394ED-715D-4676-9402-7CBC45043F1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1267" name="Notes Placeholder 2">
            <a:extLst>
              <a:ext uri="{FF2B5EF4-FFF2-40B4-BE49-F238E27FC236}">
                <a16:creationId xmlns="" xmlns:a16="http://schemas.microsoft.com/office/drawing/2014/main" id="{D139A009-7134-4274-927C-6E1EBAE876E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cs typeface="Arial" panose="020B0604020202020204" pitchFamily="34" charset="0"/>
            </a:endParaRPr>
          </a:p>
        </p:txBody>
      </p:sp>
      <p:sp>
        <p:nvSpPr>
          <p:cNvPr id="11268" name="Slide Number Placeholder 3">
            <a:extLst>
              <a:ext uri="{FF2B5EF4-FFF2-40B4-BE49-F238E27FC236}">
                <a16:creationId xmlns="" xmlns:a16="http://schemas.microsoft.com/office/drawing/2014/main" id="{3C80C7DF-DC2A-4EAA-9B16-63E2CF113A0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9pPr>
          </a:lstStyle>
          <a:p>
            <a:fld id="{F63083FA-43F2-477C-AD01-B7A325A60749}" type="slidenum">
              <a:rPr lang="zh-TW" altLang="en-US" smtClean="0">
                <a:latin typeface="Times New Roman" panose="02020603050405020304" pitchFamily="18" charset="0"/>
                <a:ea typeface="標楷體" panose="03000509000000000000" pitchFamily="65" charset="-120"/>
                <a:cs typeface="Arial" panose="020B0604020202020204" pitchFamily="34" charset="0"/>
              </a:rPr>
              <a:pPr/>
              <a:t>8</a:t>
            </a:fld>
            <a:endParaRPr lang="en-US" altLang="zh-TW">
              <a:latin typeface="Times New Roman" panose="02020603050405020304" pitchFamily="18" charset="0"/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773366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 descr="C0-HD-BTM.png">
            <a:extLst>
              <a:ext uri="{FF2B5EF4-FFF2-40B4-BE49-F238E27FC236}">
                <a16:creationId xmlns="" xmlns:a16="http://schemas.microsoft.com/office/drawing/2014/main" id="{63D6A29F-5E25-4EC1-A34F-EF99727B8AA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249864"/>
            <a:ext cx="14630400" cy="2979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45920" y="2164138"/>
            <a:ext cx="11338560" cy="2190115"/>
          </a:xfrm>
        </p:spPr>
        <p:txBody>
          <a:bodyPr anchor="b"/>
          <a:lstStyle>
            <a:lvl1pPr algn="l">
              <a:defRPr sz="7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45920" y="4358642"/>
            <a:ext cx="11338560" cy="822960"/>
          </a:xfrm>
        </p:spPr>
        <p:txBody>
          <a:bodyPr/>
          <a:lstStyle>
            <a:lvl1pPr marL="0" indent="0" algn="l">
              <a:buNone/>
              <a:defRPr sz="2600"/>
            </a:lvl1pPr>
            <a:lvl2pPr marL="547758" indent="0" algn="ctr">
              <a:buNone/>
              <a:defRPr sz="2600"/>
            </a:lvl2pPr>
            <a:lvl3pPr marL="1095536" indent="0" algn="ctr">
              <a:buNone/>
              <a:defRPr sz="2100"/>
            </a:lvl3pPr>
            <a:lvl4pPr marL="1643290" indent="0" algn="ctr">
              <a:buNone/>
              <a:defRPr sz="2100"/>
            </a:lvl4pPr>
            <a:lvl5pPr marL="2191080" indent="0" algn="ctr">
              <a:buNone/>
              <a:defRPr sz="2100"/>
            </a:lvl5pPr>
            <a:lvl6pPr marL="2738822" indent="0" algn="ctr">
              <a:buNone/>
              <a:defRPr sz="2100"/>
            </a:lvl6pPr>
            <a:lvl7pPr marL="3286595" indent="0" algn="ctr">
              <a:buNone/>
              <a:defRPr sz="2100"/>
            </a:lvl7pPr>
            <a:lvl8pPr marL="3834354" indent="0" algn="ctr">
              <a:buNone/>
              <a:defRPr sz="2100"/>
            </a:lvl8pPr>
            <a:lvl9pPr marL="4382117" indent="0" algn="ctr">
              <a:buNone/>
              <a:defRPr sz="21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5" name="Date Placeholder 3">
            <a:extLst>
              <a:ext uri="{FF2B5EF4-FFF2-40B4-BE49-F238E27FC236}">
                <a16:creationId xmlns="" xmlns:a16="http://schemas.microsoft.com/office/drawing/2014/main" id="{85238A31-85D1-4973-9D77-39C6F74801A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492121" y="5176844"/>
            <a:ext cx="3492501" cy="44926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Hymnary </a:t>
            </a:r>
            <a:r>
              <a:rPr lang="zh-TW" altLang="en-US"/>
              <a:t>聖徒詩歌 </a:t>
            </a:r>
            <a:r>
              <a:rPr lang="en-US" altLang="zh-TW"/>
              <a:t>- Testimony Publication</a:t>
            </a:r>
            <a:endParaRPr lang="zh-TW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="" xmlns:a16="http://schemas.microsoft.com/office/drawing/2014/main" id="{6C6E2913-DF92-4E38-930C-A5AFFF508F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646697" y="5188002"/>
            <a:ext cx="7680325" cy="4381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Christian Assembly of San Gabriel Valley</a:t>
            </a:r>
            <a:endParaRPr lang="zh-TW" alt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="" xmlns:a16="http://schemas.microsoft.com/office/drawing/2014/main" id="{8ABC1C29-5045-46CF-9D19-BA4F48F586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693279" y="1717727"/>
            <a:ext cx="3290888" cy="4381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E3641E-00D6-4BF2-838E-233FA1C1996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379892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33" y="5636835"/>
            <a:ext cx="12986442" cy="983226"/>
          </a:xfrm>
        </p:spPr>
        <p:txBody>
          <a:bodyPr anchor="b"/>
          <a:lstStyle>
            <a:lvl1pPr algn="l">
              <a:defRPr sz="3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8072" y="1129730"/>
            <a:ext cx="12986208" cy="4173794"/>
          </a:xfrm>
        </p:spPr>
        <p:txBody>
          <a:bodyPr rtlCol="0">
            <a:normAutofit/>
          </a:bodyPr>
          <a:lstStyle>
            <a:lvl1pPr marL="0" indent="0">
              <a:buNone/>
              <a:defRPr sz="3800"/>
            </a:lvl1pPr>
            <a:lvl2pPr marL="547758" indent="0">
              <a:buNone/>
              <a:defRPr sz="3400"/>
            </a:lvl2pPr>
            <a:lvl3pPr marL="1095536" indent="0">
              <a:buNone/>
              <a:defRPr sz="2900"/>
            </a:lvl3pPr>
            <a:lvl4pPr marL="1643290" indent="0">
              <a:buNone/>
              <a:defRPr sz="2600"/>
            </a:lvl4pPr>
            <a:lvl5pPr marL="2191080" indent="0">
              <a:buNone/>
              <a:defRPr sz="2600"/>
            </a:lvl5pPr>
            <a:lvl6pPr marL="2738822" indent="0">
              <a:buNone/>
              <a:defRPr sz="2600"/>
            </a:lvl6pPr>
            <a:lvl7pPr marL="3286595" indent="0">
              <a:buNone/>
              <a:defRPr sz="2600"/>
            </a:lvl7pPr>
            <a:lvl8pPr marL="3834354" indent="0">
              <a:buNone/>
              <a:defRPr sz="2600"/>
            </a:lvl8pPr>
            <a:lvl9pPr marL="4382117" indent="0">
              <a:buNone/>
              <a:defRPr sz="2600"/>
            </a:lvl9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2960" y="6620521"/>
            <a:ext cx="12984480" cy="842363"/>
          </a:xfrm>
        </p:spPr>
        <p:txBody>
          <a:bodyPr/>
          <a:lstStyle>
            <a:lvl1pPr marL="0" indent="0" algn="l">
              <a:buNone/>
              <a:defRPr sz="2100"/>
            </a:lvl1pPr>
            <a:lvl2pPr marL="547758" indent="0">
              <a:buNone/>
              <a:defRPr sz="1800"/>
            </a:lvl2pPr>
            <a:lvl3pPr marL="1095536" indent="0">
              <a:buNone/>
              <a:defRPr sz="1400"/>
            </a:lvl3pPr>
            <a:lvl4pPr marL="1643290" indent="0">
              <a:buNone/>
              <a:defRPr sz="1300"/>
            </a:lvl4pPr>
            <a:lvl5pPr marL="2191080" indent="0">
              <a:buNone/>
              <a:defRPr sz="1300"/>
            </a:lvl5pPr>
            <a:lvl6pPr marL="2738822" indent="0">
              <a:buNone/>
              <a:defRPr sz="1300"/>
            </a:lvl6pPr>
            <a:lvl7pPr marL="3286595" indent="0">
              <a:buNone/>
              <a:defRPr sz="1300"/>
            </a:lvl7pPr>
            <a:lvl8pPr marL="3834354" indent="0">
              <a:buNone/>
              <a:defRPr sz="1300"/>
            </a:lvl8pPr>
            <a:lvl9pPr marL="4382117" indent="0">
              <a:buNone/>
              <a:defRPr sz="13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="" xmlns:a16="http://schemas.microsoft.com/office/drawing/2014/main" id="{FB2A8E7E-9A8B-4C0F-A411-C890C8198C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Hymnary </a:t>
            </a:r>
            <a:r>
              <a:rPr lang="zh-TW" altLang="en-US"/>
              <a:t>聖徒詩歌 </a:t>
            </a:r>
            <a:r>
              <a:rPr lang="en-US" altLang="zh-TW"/>
              <a:t>- Testimony Publication</a:t>
            </a:r>
            <a:endParaRPr lang="zh-TW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="" xmlns:a16="http://schemas.microsoft.com/office/drawing/2014/main" id="{8248CD77-DF51-42CA-A3E6-B63400AA46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Christian Assembly of San Gabriel Valley</a:t>
            </a:r>
            <a:endParaRPr lang="zh-TW" alt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="" xmlns:a16="http://schemas.microsoft.com/office/drawing/2014/main" id="{007CA10E-A431-456A-8AF6-7A0ADB7B66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8895F1-D46C-4BAB-8902-33C22E5E313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05702010"/>
      </p:ext>
    </p:extLst>
  </p:cSld>
  <p:clrMapOvr>
    <a:masterClrMapping/>
  </p:clrMapOvr>
  <p:hf sldNum="0" hdr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7" descr="C0-HD-BTM.png">
            <a:extLst>
              <a:ext uri="{FF2B5EF4-FFF2-40B4-BE49-F238E27FC236}">
                <a16:creationId xmlns="" xmlns:a16="http://schemas.microsoft.com/office/drawing/2014/main" id="{99B883F6-03CB-4439-99C1-2AEFEE5B105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249864"/>
            <a:ext cx="14630400" cy="2979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904238"/>
            <a:ext cx="12984480" cy="3362960"/>
          </a:xfrm>
        </p:spPr>
        <p:txBody>
          <a:bodyPr/>
          <a:lstStyle>
            <a:lvl1pPr algn="l">
              <a:defRPr sz="3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29820" y="4379012"/>
            <a:ext cx="12156619" cy="1198878"/>
          </a:xfrm>
        </p:spPr>
        <p:txBody>
          <a:bodyPr anchor="ctr"/>
          <a:lstStyle>
            <a:lvl1pPr marL="0" indent="0">
              <a:buNone/>
              <a:defRPr sz="2100"/>
            </a:lvl1pPr>
            <a:lvl2pPr marL="547758" indent="0">
              <a:buNone/>
              <a:defRPr sz="1800"/>
            </a:lvl2pPr>
            <a:lvl3pPr marL="1095536" indent="0">
              <a:buNone/>
              <a:defRPr sz="1400"/>
            </a:lvl3pPr>
            <a:lvl4pPr marL="1643290" indent="0">
              <a:buNone/>
              <a:defRPr sz="1300"/>
            </a:lvl4pPr>
            <a:lvl5pPr marL="2191080" indent="0">
              <a:buNone/>
              <a:defRPr sz="1300"/>
            </a:lvl5pPr>
            <a:lvl6pPr marL="2738822" indent="0">
              <a:buNone/>
              <a:defRPr sz="1300"/>
            </a:lvl6pPr>
            <a:lvl7pPr marL="3286595" indent="0">
              <a:buNone/>
              <a:defRPr sz="1300"/>
            </a:lvl7pPr>
            <a:lvl8pPr marL="3834354" indent="0">
              <a:buNone/>
              <a:defRPr sz="1300"/>
            </a:lvl8pPr>
            <a:lvl9pPr marL="4382117" indent="0">
              <a:buNone/>
              <a:defRPr sz="13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Date Placeholder 4">
            <a:extLst>
              <a:ext uri="{FF2B5EF4-FFF2-40B4-BE49-F238E27FC236}">
                <a16:creationId xmlns="" xmlns:a16="http://schemas.microsoft.com/office/drawing/2014/main" id="{19F2231C-4390-45E8-8B35-F154BF9BCCE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377822" y="457250"/>
            <a:ext cx="3492501" cy="438150"/>
          </a:xfrm>
        </p:spPr>
        <p:txBody>
          <a:bodyPr/>
          <a:lstStyle>
            <a:lvl1pPr algn="r">
              <a:defRPr/>
            </a:lvl1pPr>
          </a:lstStyle>
          <a:p>
            <a:pPr>
              <a:defRPr/>
            </a:pPr>
            <a:r>
              <a:rPr lang="en-US" altLang="zh-TW"/>
              <a:t>Hymnary </a:t>
            </a:r>
            <a:r>
              <a:rPr lang="zh-TW" altLang="en-US"/>
              <a:t>聖徒詩歌 </a:t>
            </a:r>
            <a:r>
              <a:rPr lang="en-US" altLang="zh-TW"/>
              <a:t>- Testimony Publication</a:t>
            </a:r>
            <a:endParaRPr lang="zh-TW" altLang="en-US"/>
          </a:p>
        </p:txBody>
      </p:sp>
      <p:sp>
        <p:nvSpPr>
          <p:cNvPr id="7" name="Footer Placeholder 5">
            <a:extLst>
              <a:ext uri="{FF2B5EF4-FFF2-40B4-BE49-F238E27FC236}">
                <a16:creationId xmlns="" xmlns:a16="http://schemas.microsoft.com/office/drawing/2014/main" id="{B4B8600C-658A-4CAB-8C8E-DE2A2FAB48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22325" y="455664"/>
            <a:ext cx="8389938" cy="4381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Christian Assembly of San Gabriel Valley</a:t>
            </a:r>
            <a:endParaRPr lang="zh-TW" altLang="en-US"/>
          </a:p>
        </p:txBody>
      </p:sp>
      <p:sp>
        <p:nvSpPr>
          <p:cNvPr id="8" name="Slide Number Placeholder 6">
            <a:extLst>
              <a:ext uri="{FF2B5EF4-FFF2-40B4-BE49-F238E27FC236}">
                <a16:creationId xmlns="" xmlns:a16="http://schemas.microsoft.com/office/drawing/2014/main" id="{D6F68FE1-B582-4B5C-8D6E-5C43940174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3034967" y="457250"/>
            <a:ext cx="773112" cy="4381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8366D4-AD06-4505-BFA7-EBD71BF2AA8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13976326"/>
      </p:ext>
    </p:extLst>
  </p:cSld>
  <p:clrMapOvr>
    <a:masterClrMapping/>
  </p:clrMapOvr>
  <p:hf sldNum="0" hdr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7" descr="C0-HD-BTM.png">
            <a:extLst>
              <a:ext uri="{FF2B5EF4-FFF2-40B4-BE49-F238E27FC236}">
                <a16:creationId xmlns="" xmlns:a16="http://schemas.microsoft.com/office/drawing/2014/main" id="{29F3C2BF-8E61-418D-9846-24955EEC821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249864"/>
            <a:ext cx="14630400" cy="2979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9D1AEFFA-94E8-49AC-9BA5-7B77304B8FB0}"/>
              </a:ext>
            </a:extLst>
          </p:cNvPr>
          <p:cNvSpPr txBox="1"/>
          <p:nvPr/>
        </p:nvSpPr>
        <p:spPr>
          <a:xfrm>
            <a:off x="571500" y="1121188"/>
            <a:ext cx="731838" cy="701675"/>
          </a:xfrm>
          <a:prstGeom prst="rect">
            <a:avLst/>
          </a:prstGeom>
        </p:spPr>
        <p:txBody>
          <a:bodyPr lIns="109546" tIns="54768" rIns="109546" bIns="54768" anchor="ctr"/>
          <a:lstStyle>
            <a:lvl1pPr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US" altLang="zh-TW" sz="9600"/>
              <a:t>“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F9F0C7FC-A9B1-4AC4-9EDE-13A4324C7380}"/>
              </a:ext>
            </a:extLst>
          </p:cNvPr>
          <p:cNvSpPr txBox="1"/>
          <p:nvPr/>
        </p:nvSpPr>
        <p:spPr>
          <a:xfrm>
            <a:off x="13181014" y="3242086"/>
            <a:ext cx="731837" cy="701675"/>
          </a:xfrm>
          <a:prstGeom prst="rect">
            <a:avLst/>
          </a:prstGeom>
        </p:spPr>
        <p:txBody>
          <a:bodyPr lIns="109546" tIns="54768" rIns="109546" bIns="54768" anchor="ctr"/>
          <a:lstStyle>
            <a:lvl1pPr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9pPr>
          </a:lstStyle>
          <a:p>
            <a:pPr algn="r" eaLnBrk="1" hangingPunct="1">
              <a:defRPr/>
            </a:pPr>
            <a:r>
              <a:rPr lang="en-US" altLang="zh-TW" sz="9600"/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9362" y="904293"/>
            <a:ext cx="12181840" cy="3125395"/>
          </a:xfrm>
        </p:spPr>
        <p:txBody>
          <a:bodyPr/>
          <a:lstStyle>
            <a:lvl1pPr algn="l">
              <a:defRPr sz="3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564640" y="4039079"/>
            <a:ext cx="11511283" cy="533333"/>
          </a:xfrm>
        </p:spPr>
        <p:txBody>
          <a:bodyPr/>
          <a:lstStyle>
            <a:lvl1pPr marL="0" indent="0">
              <a:buNone/>
              <a:defRPr sz="1800"/>
            </a:lvl1pPr>
            <a:lvl2pPr marL="547758" indent="0">
              <a:buNone/>
              <a:defRPr sz="1800"/>
            </a:lvl2pPr>
            <a:lvl3pPr marL="1095536" indent="0">
              <a:buNone/>
              <a:defRPr sz="1400"/>
            </a:lvl3pPr>
            <a:lvl4pPr marL="1643290" indent="0">
              <a:buNone/>
              <a:defRPr sz="1300"/>
            </a:lvl4pPr>
            <a:lvl5pPr marL="2191080" indent="0">
              <a:buNone/>
              <a:defRPr sz="1300"/>
            </a:lvl5pPr>
            <a:lvl6pPr marL="2738822" indent="0">
              <a:buNone/>
              <a:defRPr sz="1300"/>
            </a:lvl6pPr>
            <a:lvl7pPr marL="3286595" indent="0">
              <a:buNone/>
              <a:defRPr sz="1300"/>
            </a:lvl7pPr>
            <a:lvl8pPr marL="3834354" indent="0">
              <a:buNone/>
              <a:defRPr sz="1300"/>
            </a:lvl8pPr>
            <a:lvl9pPr marL="4382117" indent="0">
              <a:buNone/>
              <a:defRPr sz="13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29362" y="4751995"/>
            <a:ext cx="12181840" cy="815846"/>
          </a:xfrm>
        </p:spPr>
        <p:txBody>
          <a:bodyPr anchor="ctr"/>
          <a:lstStyle>
            <a:lvl1pPr marL="0" indent="0">
              <a:buNone/>
              <a:defRPr sz="2100"/>
            </a:lvl1pPr>
            <a:lvl2pPr marL="547758" indent="0">
              <a:buNone/>
              <a:defRPr sz="1800"/>
            </a:lvl2pPr>
            <a:lvl3pPr marL="1095536" indent="0">
              <a:buNone/>
              <a:defRPr sz="1400"/>
            </a:lvl3pPr>
            <a:lvl4pPr marL="1643290" indent="0">
              <a:buNone/>
              <a:defRPr sz="1300"/>
            </a:lvl4pPr>
            <a:lvl5pPr marL="2191080" indent="0">
              <a:buNone/>
              <a:defRPr sz="1300"/>
            </a:lvl5pPr>
            <a:lvl6pPr marL="2738822" indent="0">
              <a:buNone/>
              <a:defRPr sz="1300"/>
            </a:lvl6pPr>
            <a:lvl7pPr marL="3286595" indent="0">
              <a:buNone/>
              <a:defRPr sz="1300"/>
            </a:lvl7pPr>
            <a:lvl8pPr marL="3834354" indent="0">
              <a:buNone/>
              <a:defRPr sz="1300"/>
            </a:lvl8pPr>
            <a:lvl9pPr marL="4382117" indent="0">
              <a:buNone/>
              <a:defRPr sz="13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Date Placeholder 4">
            <a:extLst>
              <a:ext uri="{FF2B5EF4-FFF2-40B4-BE49-F238E27FC236}">
                <a16:creationId xmlns="" xmlns:a16="http://schemas.microsoft.com/office/drawing/2014/main" id="{78EA1E33-97ED-42CC-87F6-23BD8F226985}"/>
              </a:ext>
            </a:extLst>
          </p:cNvPr>
          <p:cNvSpPr>
            <a:spLocks noGrp="1"/>
          </p:cNvSpPr>
          <p:nvPr>
            <p:ph type="dt" sz="half" idx="14"/>
          </p:nvPr>
        </p:nvSpPr>
        <p:spPr>
          <a:xfrm>
            <a:off x="9377822" y="457250"/>
            <a:ext cx="3492501" cy="438150"/>
          </a:xfrm>
        </p:spPr>
        <p:txBody>
          <a:bodyPr/>
          <a:lstStyle>
            <a:lvl1pPr algn="r">
              <a:defRPr/>
            </a:lvl1pPr>
          </a:lstStyle>
          <a:p>
            <a:pPr>
              <a:defRPr/>
            </a:pPr>
            <a:r>
              <a:rPr lang="en-US" altLang="zh-TW"/>
              <a:t>Hymnary </a:t>
            </a:r>
            <a:r>
              <a:rPr lang="zh-TW" altLang="en-US"/>
              <a:t>聖徒詩歌 </a:t>
            </a:r>
            <a:r>
              <a:rPr lang="en-US" altLang="zh-TW"/>
              <a:t>- Testimony Publication</a:t>
            </a:r>
            <a:endParaRPr lang="zh-TW" altLang="en-US"/>
          </a:p>
        </p:txBody>
      </p:sp>
      <p:sp>
        <p:nvSpPr>
          <p:cNvPr id="9" name="Footer Placeholder 5">
            <a:extLst>
              <a:ext uri="{FF2B5EF4-FFF2-40B4-BE49-F238E27FC236}">
                <a16:creationId xmlns="" xmlns:a16="http://schemas.microsoft.com/office/drawing/2014/main" id="{24F07C54-05BF-442E-B6BA-65A50AF59E3D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>
          <a:xfrm>
            <a:off x="822325" y="455664"/>
            <a:ext cx="8389938" cy="4381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Christian Assembly of San Gabriel Valley</a:t>
            </a:r>
            <a:endParaRPr lang="zh-TW" altLang="en-US"/>
          </a:p>
        </p:txBody>
      </p:sp>
      <p:sp>
        <p:nvSpPr>
          <p:cNvPr id="10" name="Slide Number Placeholder 6">
            <a:extLst>
              <a:ext uri="{FF2B5EF4-FFF2-40B4-BE49-F238E27FC236}">
                <a16:creationId xmlns="" xmlns:a16="http://schemas.microsoft.com/office/drawing/2014/main" id="{14A41ED3-DDFF-4A31-B698-4EE8EA6FA0D8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>
          <a:xfrm>
            <a:off x="13034967" y="457250"/>
            <a:ext cx="773112" cy="4381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E995F9-B529-4E01-92E6-8C8D737EC35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10142922"/>
      </p:ext>
    </p:extLst>
  </p:cSld>
  <p:clrMapOvr>
    <a:masterClrMapping/>
  </p:clrMapOvr>
  <p:hf sldNum="0" hdr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7" descr="C0-HD-BTM.png">
            <a:extLst>
              <a:ext uri="{FF2B5EF4-FFF2-40B4-BE49-F238E27FC236}">
                <a16:creationId xmlns="" xmlns:a16="http://schemas.microsoft.com/office/drawing/2014/main" id="{D5F6E076-0ACA-464A-842C-228845DC18C7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249864"/>
            <a:ext cx="14630400" cy="2979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9396" y="1349940"/>
            <a:ext cx="12175422" cy="3014203"/>
          </a:xfrm>
        </p:spPr>
        <p:txBody>
          <a:bodyPr anchor="b"/>
          <a:lstStyle>
            <a:lvl1pPr algn="l">
              <a:defRPr sz="3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29362" y="4377979"/>
            <a:ext cx="12173586" cy="1199862"/>
          </a:xfrm>
        </p:spPr>
        <p:txBody>
          <a:bodyPr/>
          <a:lstStyle>
            <a:lvl1pPr marL="0" indent="0">
              <a:buNone/>
              <a:defRPr sz="2100"/>
            </a:lvl1pPr>
            <a:lvl2pPr marL="547758" indent="0">
              <a:buNone/>
              <a:defRPr sz="1800"/>
            </a:lvl2pPr>
            <a:lvl3pPr marL="1095536" indent="0">
              <a:buNone/>
              <a:defRPr sz="1400"/>
            </a:lvl3pPr>
            <a:lvl4pPr marL="1643290" indent="0">
              <a:buNone/>
              <a:defRPr sz="1300"/>
            </a:lvl4pPr>
            <a:lvl5pPr marL="2191080" indent="0">
              <a:buNone/>
              <a:defRPr sz="1300"/>
            </a:lvl5pPr>
            <a:lvl6pPr marL="2738822" indent="0">
              <a:buNone/>
              <a:defRPr sz="1300"/>
            </a:lvl6pPr>
            <a:lvl7pPr marL="3286595" indent="0">
              <a:buNone/>
              <a:defRPr sz="1300"/>
            </a:lvl7pPr>
            <a:lvl8pPr marL="3834354" indent="0">
              <a:buNone/>
              <a:defRPr sz="1300"/>
            </a:lvl8pPr>
            <a:lvl9pPr marL="4382117" indent="0">
              <a:buNone/>
              <a:defRPr sz="13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Date Placeholder 4">
            <a:extLst>
              <a:ext uri="{FF2B5EF4-FFF2-40B4-BE49-F238E27FC236}">
                <a16:creationId xmlns="" xmlns:a16="http://schemas.microsoft.com/office/drawing/2014/main" id="{C990E218-2CE1-4F4B-85C3-4BCE28CD130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377822" y="454075"/>
            <a:ext cx="3492501" cy="438150"/>
          </a:xfrm>
        </p:spPr>
        <p:txBody>
          <a:bodyPr/>
          <a:lstStyle>
            <a:lvl1pPr algn="r">
              <a:defRPr/>
            </a:lvl1pPr>
          </a:lstStyle>
          <a:p>
            <a:pPr>
              <a:defRPr/>
            </a:pPr>
            <a:r>
              <a:rPr lang="en-US" altLang="zh-TW"/>
              <a:t>Hymnary </a:t>
            </a:r>
            <a:r>
              <a:rPr lang="zh-TW" altLang="en-US"/>
              <a:t>聖徒詩歌 </a:t>
            </a:r>
            <a:r>
              <a:rPr lang="en-US" altLang="zh-TW"/>
              <a:t>- Testimony Publication</a:t>
            </a:r>
            <a:endParaRPr lang="zh-TW" altLang="en-US"/>
          </a:p>
        </p:txBody>
      </p:sp>
      <p:sp>
        <p:nvSpPr>
          <p:cNvPr id="7" name="Footer Placeholder 5">
            <a:extLst>
              <a:ext uri="{FF2B5EF4-FFF2-40B4-BE49-F238E27FC236}">
                <a16:creationId xmlns="" xmlns:a16="http://schemas.microsoft.com/office/drawing/2014/main" id="{17C2DCC1-4BA1-47EA-9B30-0CE3FB8DFE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22325" y="454075"/>
            <a:ext cx="8389938" cy="4381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Christian Assembly of San Gabriel Valley</a:t>
            </a:r>
            <a:endParaRPr lang="zh-TW" altLang="en-US"/>
          </a:p>
        </p:txBody>
      </p:sp>
      <p:sp>
        <p:nvSpPr>
          <p:cNvPr id="8" name="Slide Number Placeholder 6">
            <a:extLst>
              <a:ext uri="{FF2B5EF4-FFF2-40B4-BE49-F238E27FC236}">
                <a16:creationId xmlns="" xmlns:a16="http://schemas.microsoft.com/office/drawing/2014/main" id="{73E91AA3-95CF-4626-9B0F-B713D6583B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3034967" y="457250"/>
            <a:ext cx="773112" cy="4381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DCF7AF-6CC1-423F-BA07-57E0F53DEE9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5042069"/>
      </p:ext>
    </p:extLst>
  </p:cSld>
  <p:clrMapOvr>
    <a:masterClrMapping/>
  </p:clrMapOvr>
  <p:hf sldNum="0" hdr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3474724" y="914402"/>
            <a:ext cx="10332718" cy="156464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822960" y="2642498"/>
            <a:ext cx="4147718" cy="740784"/>
          </a:xfrm>
        </p:spPr>
        <p:txBody>
          <a:bodyPr anchor="b">
            <a:noAutofit/>
          </a:bodyPr>
          <a:lstStyle>
            <a:lvl1pPr marL="0" indent="0">
              <a:buNone/>
              <a:defRPr sz="2900" b="0">
                <a:solidFill>
                  <a:schemeClr val="tx1"/>
                </a:solidFill>
              </a:defRPr>
            </a:lvl1pPr>
            <a:lvl2pPr marL="547758" indent="0">
              <a:buNone/>
              <a:defRPr sz="2600" b="1"/>
            </a:lvl2pPr>
            <a:lvl3pPr marL="1095536" indent="0">
              <a:buNone/>
              <a:defRPr sz="2100" b="1"/>
            </a:lvl3pPr>
            <a:lvl4pPr marL="1643290" indent="0">
              <a:buNone/>
              <a:defRPr sz="2100" b="1"/>
            </a:lvl4pPr>
            <a:lvl5pPr marL="2191080" indent="0">
              <a:buNone/>
              <a:defRPr sz="2100" b="1"/>
            </a:lvl5pPr>
            <a:lvl6pPr marL="2738822" indent="0">
              <a:buNone/>
              <a:defRPr sz="2100" b="1"/>
            </a:lvl6pPr>
            <a:lvl7pPr marL="3286595" indent="0">
              <a:buNone/>
              <a:defRPr sz="2100" b="1"/>
            </a:lvl7pPr>
            <a:lvl8pPr marL="3834354" indent="0">
              <a:buNone/>
              <a:defRPr sz="2100" b="1"/>
            </a:lvl8pPr>
            <a:lvl9pPr marL="4382117" indent="0">
              <a:buNone/>
              <a:defRPr sz="21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822959" y="3485484"/>
            <a:ext cx="4147718" cy="3976958"/>
          </a:xfrm>
        </p:spPr>
        <p:txBody>
          <a:bodyPr/>
          <a:lstStyle>
            <a:lvl1pPr marL="0" indent="0">
              <a:buNone/>
              <a:defRPr sz="1800"/>
            </a:lvl1pPr>
            <a:lvl2pPr marL="547758" indent="0">
              <a:buNone/>
              <a:defRPr sz="1400"/>
            </a:lvl2pPr>
            <a:lvl3pPr marL="1095536" indent="0">
              <a:buNone/>
              <a:defRPr sz="1300"/>
            </a:lvl3pPr>
            <a:lvl4pPr marL="1643290" indent="0">
              <a:buNone/>
              <a:defRPr sz="1100"/>
            </a:lvl4pPr>
            <a:lvl5pPr marL="2191080" indent="0">
              <a:buNone/>
              <a:defRPr sz="1100"/>
            </a:lvl5pPr>
            <a:lvl6pPr marL="2738822" indent="0">
              <a:buNone/>
              <a:defRPr sz="1100"/>
            </a:lvl6pPr>
            <a:lvl7pPr marL="3286595" indent="0">
              <a:buNone/>
              <a:defRPr sz="1100"/>
            </a:lvl7pPr>
            <a:lvl8pPr marL="3834354" indent="0">
              <a:buNone/>
              <a:defRPr sz="1100"/>
            </a:lvl8pPr>
            <a:lvl9pPr marL="4382117" indent="0">
              <a:buNone/>
              <a:defRPr sz="11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242560" y="2641602"/>
            <a:ext cx="4147718" cy="751842"/>
          </a:xfrm>
        </p:spPr>
        <p:txBody>
          <a:bodyPr anchor="b">
            <a:noAutofit/>
          </a:bodyPr>
          <a:lstStyle>
            <a:lvl1pPr marL="0" indent="0">
              <a:buNone/>
              <a:defRPr sz="2900" b="0">
                <a:solidFill>
                  <a:schemeClr val="tx1"/>
                </a:solidFill>
              </a:defRPr>
            </a:lvl1pPr>
            <a:lvl2pPr marL="547758" indent="0">
              <a:buNone/>
              <a:defRPr sz="2600" b="1"/>
            </a:lvl2pPr>
            <a:lvl3pPr marL="1095536" indent="0">
              <a:buNone/>
              <a:defRPr sz="2100" b="1"/>
            </a:lvl3pPr>
            <a:lvl4pPr marL="1643290" indent="0">
              <a:buNone/>
              <a:defRPr sz="2100" b="1"/>
            </a:lvl4pPr>
            <a:lvl5pPr marL="2191080" indent="0">
              <a:buNone/>
              <a:defRPr sz="2100" b="1"/>
            </a:lvl5pPr>
            <a:lvl6pPr marL="2738822" indent="0">
              <a:buNone/>
              <a:defRPr sz="2100" b="1"/>
            </a:lvl6pPr>
            <a:lvl7pPr marL="3286595" indent="0">
              <a:buNone/>
              <a:defRPr sz="2100" b="1"/>
            </a:lvl7pPr>
            <a:lvl8pPr marL="3834354" indent="0">
              <a:buNone/>
              <a:defRPr sz="2100" b="1"/>
            </a:lvl8pPr>
            <a:lvl9pPr marL="4382117" indent="0">
              <a:buNone/>
              <a:defRPr sz="21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5240231" y="3484880"/>
            <a:ext cx="4147718" cy="3977542"/>
          </a:xfrm>
        </p:spPr>
        <p:txBody>
          <a:bodyPr/>
          <a:lstStyle>
            <a:lvl1pPr marL="0" indent="0">
              <a:buNone/>
              <a:defRPr sz="1800"/>
            </a:lvl1pPr>
            <a:lvl2pPr marL="547758" indent="0">
              <a:buNone/>
              <a:defRPr sz="1400"/>
            </a:lvl2pPr>
            <a:lvl3pPr marL="1095536" indent="0">
              <a:buNone/>
              <a:defRPr sz="1300"/>
            </a:lvl3pPr>
            <a:lvl4pPr marL="1643290" indent="0">
              <a:buNone/>
              <a:defRPr sz="1100"/>
            </a:lvl4pPr>
            <a:lvl5pPr marL="2191080" indent="0">
              <a:buNone/>
              <a:defRPr sz="1100"/>
            </a:lvl5pPr>
            <a:lvl6pPr marL="2738822" indent="0">
              <a:buNone/>
              <a:defRPr sz="1100"/>
            </a:lvl6pPr>
            <a:lvl7pPr marL="3286595" indent="0">
              <a:buNone/>
              <a:defRPr sz="1100"/>
            </a:lvl7pPr>
            <a:lvl8pPr marL="3834354" indent="0">
              <a:buNone/>
              <a:defRPr sz="1100"/>
            </a:lvl8pPr>
            <a:lvl9pPr marL="4382117" indent="0">
              <a:buNone/>
              <a:defRPr sz="11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9662160" y="2631445"/>
            <a:ext cx="4147718" cy="751842"/>
          </a:xfrm>
        </p:spPr>
        <p:txBody>
          <a:bodyPr anchor="b">
            <a:noAutofit/>
          </a:bodyPr>
          <a:lstStyle>
            <a:lvl1pPr marL="0" indent="0">
              <a:buNone/>
              <a:defRPr sz="2900" b="0">
                <a:solidFill>
                  <a:schemeClr val="tx1"/>
                </a:solidFill>
              </a:defRPr>
            </a:lvl1pPr>
            <a:lvl2pPr marL="547758" indent="0">
              <a:buNone/>
              <a:defRPr sz="2600" b="1"/>
            </a:lvl2pPr>
            <a:lvl3pPr marL="1095536" indent="0">
              <a:buNone/>
              <a:defRPr sz="2100" b="1"/>
            </a:lvl3pPr>
            <a:lvl4pPr marL="1643290" indent="0">
              <a:buNone/>
              <a:defRPr sz="2100" b="1"/>
            </a:lvl4pPr>
            <a:lvl5pPr marL="2191080" indent="0">
              <a:buNone/>
              <a:defRPr sz="2100" b="1"/>
            </a:lvl5pPr>
            <a:lvl6pPr marL="2738822" indent="0">
              <a:buNone/>
              <a:defRPr sz="2100" b="1"/>
            </a:lvl6pPr>
            <a:lvl7pPr marL="3286595" indent="0">
              <a:buNone/>
              <a:defRPr sz="2100" b="1"/>
            </a:lvl7pPr>
            <a:lvl8pPr marL="3834354" indent="0">
              <a:buNone/>
              <a:defRPr sz="2100" b="1"/>
            </a:lvl8pPr>
            <a:lvl9pPr marL="4382117" indent="0">
              <a:buNone/>
              <a:defRPr sz="21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9662162" y="3485484"/>
            <a:ext cx="4147718" cy="3976958"/>
          </a:xfrm>
        </p:spPr>
        <p:txBody>
          <a:bodyPr/>
          <a:lstStyle>
            <a:lvl1pPr marL="0" indent="0">
              <a:buNone/>
              <a:defRPr sz="1800"/>
            </a:lvl1pPr>
            <a:lvl2pPr marL="547758" indent="0">
              <a:buNone/>
              <a:defRPr sz="1400"/>
            </a:lvl2pPr>
            <a:lvl3pPr marL="1095536" indent="0">
              <a:buNone/>
              <a:defRPr sz="1300"/>
            </a:lvl3pPr>
            <a:lvl4pPr marL="1643290" indent="0">
              <a:buNone/>
              <a:defRPr sz="1100"/>
            </a:lvl4pPr>
            <a:lvl5pPr marL="2191080" indent="0">
              <a:buNone/>
              <a:defRPr sz="1100"/>
            </a:lvl5pPr>
            <a:lvl6pPr marL="2738822" indent="0">
              <a:buNone/>
              <a:defRPr sz="1100"/>
            </a:lvl6pPr>
            <a:lvl7pPr marL="3286595" indent="0">
              <a:buNone/>
              <a:defRPr sz="1100"/>
            </a:lvl7pPr>
            <a:lvl8pPr marL="3834354" indent="0">
              <a:buNone/>
              <a:defRPr sz="1100"/>
            </a:lvl8pPr>
            <a:lvl9pPr marL="4382117" indent="0">
              <a:buNone/>
              <a:defRPr sz="11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3" name="Date Placeholder 3">
            <a:extLst>
              <a:ext uri="{FF2B5EF4-FFF2-40B4-BE49-F238E27FC236}">
                <a16:creationId xmlns="" xmlns:a16="http://schemas.microsoft.com/office/drawing/2014/main" id="{4937FB3E-2D59-49F8-97E4-9363FAE9530C}"/>
              </a:ext>
            </a:extLst>
          </p:cNvPr>
          <p:cNvSpPr>
            <a:spLocks noGrp="1"/>
          </p:cNvSpPr>
          <p:nvPr>
            <p:ph type="dt" sz="half" idx="18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Hymnary </a:t>
            </a:r>
            <a:r>
              <a:rPr lang="zh-TW" altLang="en-US"/>
              <a:t>聖徒詩歌 </a:t>
            </a:r>
            <a:r>
              <a:rPr lang="en-US" altLang="zh-TW"/>
              <a:t>- Testimony Publication</a:t>
            </a:r>
            <a:endParaRPr lang="zh-TW" altLang="en-US"/>
          </a:p>
        </p:txBody>
      </p:sp>
      <p:sp>
        <p:nvSpPr>
          <p:cNvPr id="14" name="Footer Placeholder 4">
            <a:extLst>
              <a:ext uri="{FF2B5EF4-FFF2-40B4-BE49-F238E27FC236}">
                <a16:creationId xmlns="" xmlns:a16="http://schemas.microsoft.com/office/drawing/2014/main" id="{2CBC4D0E-B44B-4945-AB1F-CC5C2AFDFB69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Christian Assembly of San Gabriel Valley</a:t>
            </a:r>
            <a:endParaRPr lang="zh-TW" altLang="en-US"/>
          </a:p>
        </p:txBody>
      </p:sp>
      <p:sp>
        <p:nvSpPr>
          <p:cNvPr id="16" name="Slide Number Placeholder 5">
            <a:extLst>
              <a:ext uri="{FF2B5EF4-FFF2-40B4-BE49-F238E27FC236}">
                <a16:creationId xmlns="" xmlns:a16="http://schemas.microsoft.com/office/drawing/2014/main" id="{FBE9B85D-C1AD-4A8B-8143-DE41C31FD733}"/>
              </a:ext>
            </a:extLst>
          </p:cNvPr>
          <p:cNvSpPr>
            <a:spLocks noGrp="1"/>
          </p:cNvSpPr>
          <p:nvPr>
            <p:ph type="sldNum" sz="quarter" idx="2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2EF56D-53C7-4C62-A917-586ECAAFD5A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85977992"/>
      </p:ext>
    </p:extLst>
  </p:cSld>
  <p:clrMapOvr>
    <a:masterClrMapping/>
  </p:clrMapOvr>
  <p:hf sldNum="0" hdr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3474724" y="914398"/>
            <a:ext cx="10332718" cy="155448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826342" y="5029202"/>
            <a:ext cx="4141898" cy="819318"/>
          </a:xfrm>
        </p:spPr>
        <p:txBody>
          <a:bodyPr anchor="b">
            <a:noAutofit/>
          </a:bodyPr>
          <a:lstStyle>
            <a:lvl1pPr marL="0" indent="0">
              <a:buNone/>
              <a:defRPr sz="2900" b="0">
                <a:solidFill>
                  <a:schemeClr val="tx1"/>
                </a:solidFill>
              </a:defRPr>
            </a:lvl1pPr>
            <a:lvl2pPr marL="547758" indent="0">
              <a:buNone/>
              <a:defRPr sz="2600" b="1"/>
            </a:lvl2pPr>
            <a:lvl3pPr marL="1095536" indent="0">
              <a:buNone/>
              <a:defRPr sz="2100" b="1"/>
            </a:lvl3pPr>
            <a:lvl4pPr marL="1643290" indent="0">
              <a:buNone/>
              <a:defRPr sz="2100" b="1"/>
            </a:lvl4pPr>
            <a:lvl5pPr marL="2191080" indent="0">
              <a:buNone/>
              <a:defRPr sz="2100" b="1"/>
            </a:lvl5pPr>
            <a:lvl6pPr marL="2738822" indent="0">
              <a:buNone/>
              <a:defRPr sz="2100" b="1"/>
            </a:lvl6pPr>
            <a:lvl7pPr marL="3286595" indent="0">
              <a:buNone/>
              <a:defRPr sz="2100" b="1"/>
            </a:lvl7pPr>
            <a:lvl8pPr marL="3834354" indent="0">
              <a:buNone/>
              <a:defRPr sz="2100" b="1"/>
            </a:lvl8pPr>
            <a:lvl9pPr marL="4382117" indent="0">
              <a:buNone/>
              <a:defRPr sz="21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826342" y="2834690"/>
            <a:ext cx="4141898" cy="1828802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rtlCol="0">
            <a:normAutofit/>
          </a:bodyPr>
          <a:lstStyle>
            <a:lvl1pPr marL="0" indent="0" algn="ctr">
              <a:buNone/>
              <a:defRPr sz="2100"/>
            </a:lvl1pPr>
            <a:lvl2pPr marL="547758" indent="0">
              <a:buNone/>
              <a:defRPr sz="2100"/>
            </a:lvl2pPr>
            <a:lvl3pPr marL="1095536" indent="0">
              <a:buNone/>
              <a:defRPr sz="2100"/>
            </a:lvl3pPr>
            <a:lvl4pPr marL="1643290" indent="0">
              <a:buNone/>
              <a:defRPr sz="2100"/>
            </a:lvl4pPr>
            <a:lvl5pPr marL="2191080" indent="0">
              <a:buNone/>
              <a:defRPr sz="2100"/>
            </a:lvl5pPr>
            <a:lvl6pPr marL="2738822" indent="0">
              <a:buNone/>
              <a:defRPr sz="2100"/>
            </a:lvl6pPr>
            <a:lvl7pPr marL="3286595" indent="0">
              <a:buNone/>
              <a:defRPr sz="2100"/>
            </a:lvl7pPr>
            <a:lvl8pPr marL="3834354" indent="0">
              <a:buNone/>
              <a:defRPr sz="2100"/>
            </a:lvl8pPr>
            <a:lvl9pPr marL="4382117" indent="0">
              <a:buNone/>
              <a:defRPr sz="2100"/>
            </a:lvl9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826342" y="5848523"/>
            <a:ext cx="4141898" cy="1613907"/>
          </a:xfrm>
        </p:spPr>
        <p:txBody>
          <a:bodyPr/>
          <a:lstStyle>
            <a:lvl1pPr marL="0" indent="0">
              <a:buNone/>
              <a:defRPr sz="1800"/>
            </a:lvl1pPr>
            <a:lvl2pPr marL="547758" indent="0">
              <a:buNone/>
              <a:defRPr sz="1400"/>
            </a:lvl2pPr>
            <a:lvl3pPr marL="1095536" indent="0">
              <a:buNone/>
              <a:defRPr sz="1300"/>
            </a:lvl3pPr>
            <a:lvl4pPr marL="1643290" indent="0">
              <a:buNone/>
              <a:defRPr sz="1100"/>
            </a:lvl4pPr>
            <a:lvl5pPr marL="2191080" indent="0">
              <a:buNone/>
              <a:defRPr sz="1100"/>
            </a:lvl5pPr>
            <a:lvl6pPr marL="2738822" indent="0">
              <a:buNone/>
              <a:defRPr sz="1100"/>
            </a:lvl6pPr>
            <a:lvl7pPr marL="3286595" indent="0">
              <a:buNone/>
              <a:defRPr sz="1100"/>
            </a:lvl7pPr>
            <a:lvl8pPr marL="3834354" indent="0">
              <a:buNone/>
              <a:defRPr sz="1100"/>
            </a:lvl8pPr>
            <a:lvl9pPr marL="4382117" indent="0">
              <a:buNone/>
              <a:defRPr sz="11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249117" y="5029202"/>
            <a:ext cx="4138722" cy="819318"/>
          </a:xfrm>
        </p:spPr>
        <p:txBody>
          <a:bodyPr anchor="b">
            <a:noAutofit/>
          </a:bodyPr>
          <a:lstStyle>
            <a:lvl1pPr marL="0" indent="0">
              <a:buNone/>
              <a:defRPr sz="2900" b="0">
                <a:solidFill>
                  <a:schemeClr val="tx1"/>
                </a:solidFill>
              </a:defRPr>
            </a:lvl1pPr>
            <a:lvl2pPr marL="547758" indent="0">
              <a:buNone/>
              <a:defRPr sz="2600" b="1"/>
            </a:lvl2pPr>
            <a:lvl3pPr marL="1095536" indent="0">
              <a:buNone/>
              <a:defRPr sz="2100" b="1"/>
            </a:lvl3pPr>
            <a:lvl4pPr marL="1643290" indent="0">
              <a:buNone/>
              <a:defRPr sz="2100" b="1"/>
            </a:lvl4pPr>
            <a:lvl5pPr marL="2191080" indent="0">
              <a:buNone/>
              <a:defRPr sz="2100" b="1"/>
            </a:lvl5pPr>
            <a:lvl6pPr marL="2738822" indent="0">
              <a:buNone/>
              <a:defRPr sz="2100" b="1"/>
            </a:lvl6pPr>
            <a:lvl7pPr marL="3286595" indent="0">
              <a:buNone/>
              <a:defRPr sz="2100" b="1"/>
            </a:lvl7pPr>
            <a:lvl8pPr marL="3834354" indent="0">
              <a:buNone/>
              <a:defRPr sz="2100" b="1"/>
            </a:lvl8pPr>
            <a:lvl9pPr marL="4382117" indent="0">
              <a:buNone/>
              <a:defRPr sz="21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5249117" y="2834690"/>
            <a:ext cx="4138723" cy="1828802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rtlCol="0">
            <a:normAutofit/>
          </a:bodyPr>
          <a:lstStyle>
            <a:lvl1pPr marL="0" indent="0" algn="ctr">
              <a:buNone/>
              <a:defRPr sz="2100"/>
            </a:lvl1pPr>
            <a:lvl2pPr marL="547758" indent="0">
              <a:buNone/>
              <a:defRPr sz="2100"/>
            </a:lvl2pPr>
            <a:lvl3pPr marL="1095536" indent="0">
              <a:buNone/>
              <a:defRPr sz="2100"/>
            </a:lvl3pPr>
            <a:lvl4pPr marL="1643290" indent="0">
              <a:buNone/>
              <a:defRPr sz="2100"/>
            </a:lvl4pPr>
            <a:lvl5pPr marL="2191080" indent="0">
              <a:buNone/>
              <a:defRPr sz="2100"/>
            </a:lvl5pPr>
            <a:lvl6pPr marL="2738822" indent="0">
              <a:buNone/>
              <a:defRPr sz="2100"/>
            </a:lvl6pPr>
            <a:lvl7pPr marL="3286595" indent="0">
              <a:buNone/>
              <a:defRPr sz="2100"/>
            </a:lvl7pPr>
            <a:lvl8pPr marL="3834354" indent="0">
              <a:buNone/>
              <a:defRPr sz="2100"/>
            </a:lvl8pPr>
            <a:lvl9pPr marL="4382117" indent="0">
              <a:buNone/>
              <a:defRPr sz="2100"/>
            </a:lvl9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5249117" y="5848517"/>
            <a:ext cx="4138722" cy="1613907"/>
          </a:xfrm>
        </p:spPr>
        <p:txBody>
          <a:bodyPr/>
          <a:lstStyle>
            <a:lvl1pPr marL="0" indent="0">
              <a:buNone/>
              <a:defRPr sz="1800"/>
            </a:lvl1pPr>
            <a:lvl2pPr marL="547758" indent="0">
              <a:buNone/>
              <a:defRPr sz="1400"/>
            </a:lvl2pPr>
            <a:lvl3pPr marL="1095536" indent="0">
              <a:buNone/>
              <a:defRPr sz="1300"/>
            </a:lvl3pPr>
            <a:lvl4pPr marL="1643290" indent="0">
              <a:buNone/>
              <a:defRPr sz="1100"/>
            </a:lvl4pPr>
            <a:lvl5pPr marL="2191080" indent="0">
              <a:buNone/>
              <a:defRPr sz="1100"/>
            </a:lvl5pPr>
            <a:lvl6pPr marL="2738822" indent="0">
              <a:buNone/>
              <a:defRPr sz="1100"/>
            </a:lvl6pPr>
            <a:lvl7pPr marL="3286595" indent="0">
              <a:buNone/>
              <a:defRPr sz="1100"/>
            </a:lvl7pPr>
            <a:lvl8pPr marL="3834354" indent="0">
              <a:buNone/>
              <a:defRPr sz="1100"/>
            </a:lvl8pPr>
            <a:lvl9pPr marL="4382117" indent="0">
              <a:buNone/>
              <a:defRPr sz="11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9659680" y="5029202"/>
            <a:ext cx="4147763" cy="819318"/>
          </a:xfrm>
        </p:spPr>
        <p:txBody>
          <a:bodyPr anchor="b">
            <a:noAutofit/>
          </a:bodyPr>
          <a:lstStyle>
            <a:lvl1pPr marL="0" indent="0">
              <a:buNone/>
              <a:defRPr sz="2900" b="0">
                <a:solidFill>
                  <a:schemeClr val="tx1"/>
                </a:solidFill>
              </a:defRPr>
            </a:lvl1pPr>
            <a:lvl2pPr marL="547758" indent="0">
              <a:buNone/>
              <a:defRPr sz="2600" b="1"/>
            </a:lvl2pPr>
            <a:lvl3pPr marL="1095536" indent="0">
              <a:buNone/>
              <a:defRPr sz="2100" b="1"/>
            </a:lvl3pPr>
            <a:lvl4pPr marL="1643290" indent="0">
              <a:buNone/>
              <a:defRPr sz="2100" b="1"/>
            </a:lvl4pPr>
            <a:lvl5pPr marL="2191080" indent="0">
              <a:buNone/>
              <a:defRPr sz="2100" b="1"/>
            </a:lvl5pPr>
            <a:lvl6pPr marL="2738822" indent="0">
              <a:buNone/>
              <a:defRPr sz="2100" b="1"/>
            </a:lvl6pPr>
            <a:lvl7pPr marL="3286595" indent="0">
              <a:buNone/>
              <a:defRPr sz="2100" b="1"/>
            </a:lvl7pPr>
            <a:lvl8pPr marL="3834354" indent="0">
              <a:buNone/>
              <a:defRPr sz="2100" b="1"/>
            </a:lvl8pPr>
            <a:lvl9pPr marL="4382117" indent="0">
              <a:buNone/>
              <a:defRPr sz="21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9659828" y="2834690"/>
            <a:ext cx="4137454" cy="1828802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rtlCol="0">
            <a:normAutofit/>
          </a:bodyPr>
          <a:lstStyle>
            <a:lvl1pPr marL="0" indent="0" algn="ctr">
              <a:buNone/>
              <a:defRPr sz="2100"/>
            </a:lvl1pPr>
            <a:lvl2pPr marL="547758" indent="0">
              <a:buNone/>
              <a:defRPr sz="2100"/>
            </a:lvl2pPr>
            <a:lvl3pPr marL="1095536" indent="0">
              <a:buNone/>
              <a:defRPr sz="2100"/>
            </a:lvl3pPr>
            <a:lvl4pPr marL="1643290" indent="0">
              <a:buNone/>
              <a:defRPr sz="2100"/>
            </a:lvl4pPr>
            <a:lvl5pPr marL="2191080" indent="0">
              <a:buNone/>
              <a:defRPr sz="2100"/>
            </a:lvl5pPr>
            <a:lvl6pPr marL="2738822" indent="0">
              <a:buNone/>
              <a:defRPr sz="2100"/>
            </a:lvl6pPr>
            <a:lvl7pPr marL="3286595" indent="0">
              <a:buNone/>
              <a:defRPr sz="2100"/>
            </a:lvl7pPr>
            <a:lvl8pPr marL="3834354" indent="0">
              <a:buNone/>
              <a:defRPr sz="2100"/>
            </a:lvl8pPr>
            <a:lvl9pPr marL="4382117" indent="0">
              <a:buNone/>
              <a:defRPr sz="2100"/>
            </a:lvl9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9659679" y="5848515"/>
            <a:ext cx="4142934" cy="1613907"/>
          </a:xfrm>
        </p:spPr>
        <p:txBody>
          <a:bodyPr/>
          <a:lstStyle>
            <a:lvl1pPr marL="0" indent="0">
              <a:buNone/>
              <a:defRPr sz="1800"/>
            </a:lvl1pPr>
            <a:lvl2pPr marL="547758" indent="0">
              <a:buNone/>
              <a:defRPr sz="1400"/>
            </a:lvl2pPr>
            <a:lvl3pPr marL="1095536" indent="0">
              <a:buNone/>
              <a:defRPr sz="1300"/>
            </a:lvl3pPr>
            <a:lvl4pPr marL="1643290" indent="0">
              <a:buNone/>
              <a:defRPr sz="1100"/>
            </a:lvl4pPr>
            <a:lvl5pPr marL="2191080" indent="0">
              <a:buNone/>
              <a:defRPr sz="1100"/>
            </a:lvl5pPr>
            <a:lvl6pPr marL="2738822" indent="0">
              <a:buNone/>
              <a:defRPr sz="1100"/>
            </a:lvl6pPr>
            <a:lvl7pPr marL="3286595" indent="0">
              <a:buNone/>
              <a:defRPr sz="1100"/>
            </a:lvl7pPr>
            <a:lvl8pPr marL="3834354" indent="0">
              <a:buNone/>
              <a:defRPr sz="1100"/>
            </a:lvl8pPr>
            <a:lvl9pPr marL="4382117" indent="0">
              <a:buNone/>
              <a:defRPr sz="11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2" name="Date Placeholder 3">
            <a:extLst>
              <a:ext uri="{FF2B5EF4-FFF2-40B4-BE49-F238E27FC236}">
                <a16:creationId xmlns="" xmlns:a16="http://schemas.microsoft.com/office/drawing/2014/main" id="{98F5E03E-D8E2-4602-8633-FFCD112AFF39}"/>
              </a:ext>
            </a:extLst>
          </p:cNvPr>
          <p:cNvSpPr>
            <a:spLocks noGrp="1"/>
          </p:cNvSpPr>
          <p:nvPr>
            <p:ph type="dt" sz="half" idx="2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Hymnary </a:t>
            </a:r>
            <a:r>
              <a:rPr lang="zh-TW" altLang="en-US"/>
              <a:t>聖徒詩歌 </a:t>
            </a:r>
            <a:r>
              <a:rPr lang="en-US" altLang="zh-TW"/>
              <a:t>- Testimony Publication</a:t>
            </a:r>
            <a:endParaRPr lang="zh-TW" altLang="en-US"/>
          </a:p>
        </p:txBody>
      </p:sp>
      <p:sp>
        <p:nvSpPr>
          <p:cNvPr id="13" name="Footer Placeholder 4">
            <a:extLst>
              <a:ext uri="{FF2B5EF4-FFF2-40B4-BE49-F238E27FC236}">
                <a16:creationId xmlns="" xmlns:a16="http://schemas.microsoft.com/office/drawing/2014/main" id="{D4C0FC3E-BCA0-4E33-886A-A4B71789FD6F}"/>
              </a:ext>
            </a:extLst>
          </p:cNvPr>
          <p:cNvSpPr>
            <a:spLocks noGrp="1"/>
          </p:cNvSpPr>
          <p:nvPr>
            <p:ph type="ftr" sz="quarter" idx="2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Christian Assembly of San Gabriel Valley</a:t>
            </a:r>
            <a:endParaRPr lang="zh-TW" altLang="en-US"/>
          </a:p>
        </p:txBody>
      </p:sp>
      <p:sp>
        <p:nvSpPr>
          <p:cNvPr id="14" name="Slide Number Placeholder 5">
            <a:extLst>
              <a:ext uri="{FF2B5EF4-FFF2-40B4-BE49-F238E27FC236}">
                <a16:creationId xmlns="" xmlns:a16="http://schemas.microsoft.com/office/drawing/2014/main" id="{6F81FE2B-009F-467D-82AF-8B3C598CC937}"/>
              </a:ext>
            </a:extLst>
          </p:cNvPr>
          <p:cNvSpPr>
            <a:spLocks noGrp="1"/>
          </p:cNvSpPr>
          <p:nvPr>
            <p:ph type="sldNum" sz="quarter" idx="2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9A6250-6847-43D7-9CF5-04AC40AF8A6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57165114"/>
      </p:ext>
    </p:extLst>
  </p:cSld>
  <p:clrMapOvr>
    <a:masterClrMapping/>
  </p:clrMapOvr>
  <p:hf sldNum="0" hdr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22960" y="2633471"/>
            <a:ext cx="12984480" cy="482895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7F3221CE-C16E-4E74-82AF-6782E33632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Hymnary </a:t>
            </a:r>
            <a:r>
              <a:rPr lang="zh-TW" altLang="en-US"/>
              <a:t>聖徒詩歌 </a:t>
            </a:r>
            <a:r>
              <a:rPr lang="en-US" altLang="zh-TW"/>
              <a:t>- Testimony Publication</a:t>
            </a:r>
            <a:endParaRPr lang="zh-TW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6C02F525-7A26-451F-9250-05FA1F0D72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Christian Assembly of San Gabriel Valley</a:t>
            </a:r>
            <a:endParaRPr lang="zh-TW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919CF9C4-2AD0-4722-970D-D74C3305A3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647AC6-B4B6-4854-B57D-7D8EF6D5699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5339939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 descr="C0-HD-BTM.png">
            <a:extLst>
              <a:ext uri="{FF2B5EF4-FFF2-40B4-BE49-F238E27FC236}">
                <a16:creationId xmlns="" xmlns:a16="http://schemas.microsoft.com/office/drawing/2014/main" id="{37155228-C9B7-4BEF-A097-F587E0A5F4B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249864"/>
            <a:ext cx="14630400" cy="2979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338560" y="894080"/>
            <a:ext cx="2468880" cy="4683760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29362" y="894085"/>
            <a:ext cx="9845042" cy="468376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3">
            <a:extLst>
              <a:ext uri="{FF2B5EF4-FFF2-40B4-BE49-F238E27FC236}">
                <a16:creationId xmlns="" xmlns:a16="http://schemas.microsoft.com/office/drawing/2014/main" id="{AEC29091-E366-4AA1-B425-8F4CF833713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377822" y="455664"/>
            <a:ext cx="3492501" cy="438150"/>
          </a:xfrm>
        </p:spPr>
        <p:txBody>
          <a:bodyPr/>
          <a:lstStyle>
            <a:lvl1pPr algn="r">
              <a:defRPr/>
            </a:lvl1pPr>
          </a:lstStyle>
          <a:p>
            <a:pPr>
              <a:defRPr/>
            </a:pPr>
            <a:r>
              <a:rPr lang="en-US" altLang="zh-TW"/>
              <a:t>Hymnary </a:t>
            </a:r>
            <a:r>
              <a:rPr lang="zh-TW" altLang="en-US"/>
              <a:t>聖徒詩歌 </a:t>
            </a:r>
            <a:r>
              <a:rPr lang="en-US" altLang="zh-TW"/>
              <a:t>- Testimony Publication</a:t>
            </a:r>
            <a:endParaRPr lang="zh-TW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="" xmlns:a16="http://schemas.microsoft.com/office/drawing/2014/main" id="{525B40C3-5F10-4A01-BA11-F932FB6E02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22325" y="457250"/>
            <a:ext cx="8389938" cy="4381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Christian Assembly of San Gabriel Valley</a:t>
            </a:r>
            <a:endParaRPr lang="zh-TW" alt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="" xmlns:a16="http://schemas.microsoft.com/office/drawing/2014/main" id="{1B4174A4-5903-4879-888C-31FC7B463F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3034967" y="457250"/>
            <a:ext cx="773112" cy="4381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0EBC96B-CC8C-43FE-974E-1F3F239DFA2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43968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4595BF2B-EBEA-4D26-BD86-0EDD15534F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Hymnary </a:t>
            </a:r>
            <a:r>
              <a:rPr lang="zh-TW" altLang="en-US"/>
              <a:t>聖徒詩歌 </a:t>
            </a:r>
            <a:r>
              <a:rPr lang="en-US" altLang="zh-TW"/>
              <a:t>- Testimony Publication</a:t>
            </a:r>
            <a:endParaRPr lang="zh-TW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44329559-19BB-457C-A5E6-72626C0C9C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Christian Assembly of San Gabriel Valley</a:t>
            </a:r>
            <a:endParaRPr lang="zh-TW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ACB4F810-04A5-490F-878B-6FA5AC2438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06FB8C-7717-4470-8091-89B654A45CE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751415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 descr="C0-HD-BTM.png">
            <a:extLst>
              <a:ext uri="{FF2B5EF4-FFF2-40B4-BE49-F238E27FC236}">
                <a16:creationId xmlns="" xmlns:a16="http://schemas.microsoft.com/office/drawing/2014/main" id="{9DCCE845-5E3B-4F3F-830D-EE99E7E1503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249864"/>
            <a:ext cx="14630400" cy="2979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4" y="904242"/>
            <a:ext cx="12984478" cy="3362322"/>
          </a:xfrm>
        </p:spPr>
        <p:txBody>
          <a:bodyPr anchor="b"/>
          <a:lstStyle>
            <a:lvl1pPr algn="r">
              <a:defRPr sz="4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29360" y="4370073"/>
            <a:ext cx="12588240" cy="1146810"/>
          </a:xfrm>
        </p:spPr>
        <p:txBody>
          <a:bodyPr/>
          <a:lstStyle>
            <a:lvl1pPr marL="0" indent="0" algn="r">
              <a:buNone/>
              <a:defRPr sz="2900">
                <a:solidFill>
                  <a:schemeClr val="tx1">
                    <a:tint val="75000"/>
                  </a:schemeClr>
                </a:solidFill>
              </a:defRPr>
            </a:lvl1pPr>
            <a:lvl2pPr marL="547758" indent="0">
              <a:buNone/>
              <a:defRPr sz="2600">
                <a:solidFill>
                  <a:schemeClr val="tx1">
                    <a:tint val="75000"/>
                  </a:schemeClr>
                </a:solidFill>
              </a:defRPr>
            </a:lvl2pPr>
            <a:lvl3pPr marL="1095536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3pPr>
            <a:lvl4pPr marL="164329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4pPr>
            <a:lvl5pPr marL="219108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5pPr>
            <a:lvl6pPr marL="2738822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6pPr>
            <a:lvl7pPr marL="3286595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7pPr>
            <a:lvl8pPr marL="3834354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8pPr>
            <a:lvl9pPr marL="4382117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="" xmlns:a16="http://schemas.microsoft.com/office/drawing/2014/main" id="{A3E30DC2-98FD-4077-838D-0ADBBBF9A60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377822" y="457250"/>
            <a:ext cx="3492501" cy="438150"/>
          </a:xfrm>
        </p:spPr>
        <p:txBody>
          <a:bodyPr/>
          <a:lstStyle>
            <a:lvl1pPr algn="r">
              <a:defRPr/>
            </a:lvl1pPr>
          </a:lstStyle>
          <a:p>
            <a:pPr>
              <a:defRPr/>
            </a:pPr>
            <a:r>
              <a:rPr lang="en-US" altLang="zh-TW"/>
              <a:t>Hymnary </a:t>
            </a:r>
            <a:r>
              <a:rPr lang="zh-TW" altLang="en-US"/>
              <a:t>聖徒詩歌 </a:t>
            </a:r>
            <a:r>
              <a:rPr lang="en-US" altLang="zh-TW"/>
              <a:t>- Testimony Publication</a:t>
            </a:r>
            <a:endParaRPr lang="zh-TW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="" xmlns:a16="http://schemas.microsoft.com/office/drawing/2014/main" id="{7F4EABD1-4609-40AB-B5E1-748B51A544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22325" y="457202"/>
            <a:ext cx="8389938" cy="436563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Christian Assembly of San Gabriel Valley</a:t>
            </a:r>
            <a:endParaRPr lang="zh-TW" alt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="" xmlns:a16="http://schemas.microsoft.com/office/drawing/2014/main" id="{38C67020-C9EF-4941-818B-BCF26EA7B2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3034967" y="457250"/>
            <a:ext cx="773112" cy="4381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A1EAC8-6A9E-4486-AF34-0AAC0811DD8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505761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2633471"/>
            <a:ext cx="6400800" cy="482895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406640" y="2633471"/>
            <a:ext cx="6400800" cy="482895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3">
            <a:extLst>
              <a:ext uri="{FF2B5EF4-FFF2-40B4-BE49-F238E27FC236}">
                <a16:creationId xmlns="" xmlns:a16="http://schemas.microsoft.com/office/drawing/2014/main" id="{F7FD107D-D25E-4AD4-B7CB-4DE6D97C88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Hymnary </a:t>
            </a:r>
            <a:r>
              <a:rPr lang="zh-TW" altLang="en-US"/>
              <a:t>聖徒詩歌 </a:t>
            </a:r>
            <a:r>
              <a:rPr lang="en-US" altLang="zh-TW"/>
              <a:t>- Testimony Publication</a:t>
            </a:r>
            <a:endParaRPr lang="zh-TW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="" xmlns:a16="http://schemas.microsoft.com/office/drawing/2014/main" id="{0B6CDD28-5CC3-47D0-A2E2-314C0DE7B4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Christian Assembly of San Gabriel Valley</a:t>
            </a:r>
            <a:endParaRPr lang="zh-TW" alt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="" xmlns:a16="http://schemas.microsoft.com/office/drawing/2014/main" id="{A39D6D55-27C9-44EC-A8BD-4164E3EB11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A4DC3D-DB67-4608-B1A3-7F7C8188943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87810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74720" y="914398"/>
            <a:ext cx="10332720" cy="155448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341" y="2620563"/>
            <a:ext cx="6095989" cy="988694"/>
          </a:xfrm>
        </p:spPr>
        <p:txBody>
          <a:bodyPr anchor="b"/>
          <a:lstStyle>
            <a:lvl1pPr marL="0" indent="0">
              <a:buNone/>
              <a:defRPr sz="3400" b="0">
                <a:solidFill>
                  <a:schemeClr val="tx1"/>
                </a:solidFill>
              </a:defRPr>
            </a:lvl1pPr>
            <a:lvl2pPr marL="547758" indent="0">
              <a:buNone/>
              <a:defRPr sz="2600" b="1"/>
            </a:lvl2pPr>
            <a:lvl3pPr marL="1095536" indent="0">
              <a:buNone/>
              <a:defRPr sz="2100" b="1"/>
            </a:lvl3pPr>
            <a:lvl4pPr marL="1643290" indent="0">
              <a:buNone/>
              <a:defRPr sz="2100" b="1"/>
            </a:lvl4pPr>
            <a:lvl5pPr marL="2191080" indent="0">
              <a:buNone/>
              <a:defRPr sz="2100" b="1"/>
            </a:lvl5pPr>
            <a:lvl6pPr marL="2738822" indent="0">
              <a:buNone/>
              <a:defRPr sz="2100" b="1"/>
            </a:lvl6pPr>
            <a:lvl7pPr marL="3286595" indent="0">
              <a:buNone/>
              <a:defRPr sz="2100" b="1"/>
            </a:lvl7pPr>
            <a:lvl8pPr marL="3834354" indent="0">
              <a:buNone/>
              <a:defRPr sz="2100" b="1"/>
            </a:lvl8pPr>
            <a:lvl9pPr marL="4382117" indent="0">
              <a:buNone/>
              <a:defRPr sz="21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2962" y="3759503"/>
            <a:ext cx="6374130" cy="370322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680960" y="2620563"/>
            <a:ext cx="6126480" cy="988694"/>
          </a:xfrm>
        </p:spPr>
        <p:txBody>
          <a:bodyPr anchor="b"/>
          <a:lstStyle>
            <a:lvl1pPr marL="0" indent="0">
              <a:buNone/>
              <a:defRPr sz="3400" b="0">
                <a:solidFill>
                  <a:schemeClr val="tx1"/>
                </a:solidFill>
              </a:defRPr>
            </a:lvl1pPr>
            <a:lvl2pPr marL="547758" indent="0">
              <a:buNone/>
              <a:defRPr sz="2600" b="1"/>
            </a:lvl2pPr>
            <a:lvl3pPr marL="1095536" indent="0">
              <a:buNone/>
              <a:defRPr sz="2100" b="1"/>
            </a:lvl3pPr>
            <a:lvl4pPr marL="1643290" indent="0">
              <a:buNone/>
              <a:defRPr sz="2100" b="1"/>
            </a:lvl4pPr>
            <a:lvl5pPr marL="2191080" indent="0">
              <a:buNone/>
              <a:defRPr sz="2100" b="1"/>
            </a:lvl5pPr>
            <a:lvl6pPr marL="2738822" indent="0">
              <a:buNone/>
              <a:defRPr sz="2100" b="1"/>
            </a:lvl6pPr>
            <a:lvl7pPr marL="3286595" indent="0">
              <a:buNone/>
              <a:defRPr sz="2100" b="1"/>
            </a:lvl7pPr>
            <a:lvl8pPr marL="3834354" indent="0">
              <a:buNone/>
              <a:defRPr sz="2100" b="1"/>
            </a:lvl8pPr>
            <a:lvl9pPr marL="4382117" indent="0">
              <a:buNone/>
              <a:defRPr sz="21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406640" y="3759503"/>
            <a:ext cx="6400800" cy="370322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3">
            <a:extLst>
              <a:ext uri="{FF2B5EF4-FFF2-40B4-BE49-F238E27FC236}">
                <a16:creationId xmlns="" xmlns:a16="http://schemas.microsoft.com/office/drawing/2014/main" id="{9B77FD98-FA5F-434E-BD49-38496BAE58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Hymnary </a:t>
            </a:r>
            <a:r>
              <a:rPr lang="zh-TW" altLang="en-US"/>
              <a:t>聖徒詩歌 </a:t>
            </a:r>
            <a:r>
              <a:rPr lang="en-US" altLang="zh-TW"/>
              <a:t>- Testimony Publication</a:t>
            </a:r>
            <a:endParaRPr lang="zh-TW" alt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="" xmlns:a16="http://schemas.microsoft.com/office/drawing/2014/main" id="{8D9A54C5-5438-422B-81D7-0958788FE2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Christian Assembly of San Gabriel Valley</a:t>
            </a:r>
            <a:endParaRPr lang="zh-TW" alt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="" xmlns:a16="http://schemas.microsoft.com/office/drawing/2014/main" id="{9F2AA113-6DF4-4680-B093-10F842403C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E8B663-F6BD-471C-ADC7-B6D0F00971F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134950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3">
            <a:extLst>
              <a:ext uri="{FF2B5EF4-FFF2-40B4-BE49-F238E27FC236}">
                <a16:creationId xmlns="" xmlns:a16="http://schemas.microsoft.com/office/drawing/2014/main" id="{3E3CD220-1831-4FEE-8EC3-B973709DFC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Hymnary </a:t>
            </a:r>
            <a:r>
              <a:rPr lang="zh-TW" altLang="en-US"/>
              <a:t>聖徒詩歌 </a:t>
            </a:r>
            <a:r>
              <a:rPr lang="en-US" altLang="zh-TW"/>
              <a:t>- Testimony Publication</a:t>
            </a:r>
            <a:endParaRPr lang="zh-TW" alt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="" xmlns:a16="http://schemas.microsoft.com/office/drawing/2014/main" id="{58A9D101-E621-4003-8225-D00A234EF1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Christian Assembly of San Gabriel Valley</a:t>
            </a:r>
            <a:endParaRPr lang="zh-TW" alt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="" xmlns:a16="http://schemas.microsoft.com/office/drawing/2014/main" id="{2A86A241-74BE-403F-B9C9-ACF82569FD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AE43E8-FB6A-4555-BA73-F6169AE75AC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37788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="" xmlns:a16="http://schemas.microsoft.com/office/drawing/2014/main" id="{9989D1CF-E73B-4C0A-8077-6252612DBB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Hymnary </a:t>
            </a:r>
            <a:r>
              <a:rPr lang="zh-TW" altLang="en-US"/>
              <a:t>聖徒詩歌 </a:t>
            </a:r>
            <a:r>
              <a:rPr lang="en-US" altLang="zh-TW"/>
              <a:t>- Testimony Publication</a:t>
            </a:r>
            <a:endParaRPr lang="zh-TW" alt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="" xmlns:a16="http://schemas.microsoft.com/office/drawing/2014/main" id="{71DDBE05-1ADF-4250-ABFC-5C82351DE3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Christian Assembly of San Gabriel Valley</a:t>
            </a:r>
            <a:endParaRPr lang="zh-TW" alt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="" xmlns:a16="http://schemas.microsoft.com/office/drawing/2014/main" id="{89DF67DB-D13E-42C5-9E86-21C7F6DC30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804229-5255-4967-AB5B-5F7BD7687E2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354088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1828800"/>
            <a:ext cx="4937760" cy="1920240"/>
          </a:xfrm>
        </p:spPr>
        <p:txBody>
          <a:bodyPr anchor="b"/>
          <a:lstStyle>
            <a:lvl1pPr algn="l">
              <a:defRPr sz="3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994698" y="896111"/>
            <a:ext cx="7812742" cy="6566310"/>
          </a:xfrm>
        </p:spPr>
        <p:txBody>
          <a:bodyPr anchor="ctr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2960" y="3749039"/>
            <a:ext cx="4937760" cy="3713382"/>
          </a:xfrm>
        </p:spPr>
        <p:txBody>
          <a:bodyPr/>
          <a:lstStyle>
            <a:lvl1pPr marL="0" indent="0">
              <a:buNone/>
              <a:defRPr sz="2100"/>
            </a:lvl1pPr>
            <a:lvl2pPr marL="547758" indent="0">
              <a:buNone/>
              <a:defRPr sz="1800"/>
            </a:lvl2pPr>
            <a:lvl3pPr marL="1095536" indent="0">
              <a:buNone/>
              <a:defRPr sz="1400"/>
            </a:lvl3pPr>
            <a:lvl4pPr marL="1643290" indent="0">
              <a:buNone/>
              <a:defRPr sz="1300"/>
            </a:lvl4pPr>
            <a:lvl5pPr marL="2191080" indent="0">
              <a:buNone/>
              <a:defRPr sz="1300"/>
            </a:lvl5pPr>
            <a:lvl6pPr marL="2738822" indent="0">
              <a:buNone/>
              <a:defRPr sz="1300"/>
            </a:lvl6pPr>
            <a:lvl7pPr marL="3286595" indent="0">
              <a:buNone/>
              <a:defRPr sz="1300"/>
            </a:lvl7pPr>
            <a:lvl8pPr marL="3834354" indent="0">
              <a:buNone/>
              <a:defRPr sz="1300"/>
            </a:lvl8pPr>
            <a:lvl9pPr marL="4382117" indent="0">
              <a:buNone/>
              <a:defRPr sz="13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="" xmlns:a16="http://schemas.microsoft.com/office/drawing/2014/main" id="{3D42250C-3F08-4DEB-AF7C-481ABDBE7C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Hymnary </a:t>
            </a:r>
            <a:r>
              <a:rPr lang="zh-TW" altLang="en-US"/>
              <a:t>聖徒詩歌 </a:t>
            </a:r>
            <a:r>
              <a:rPr lang="en-US" altLang="zh-TW"/>
              <a:t>- Testimony Publication</a:t>
            </a:r>
            <a:endParaRPr lang="zh-TW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="" xmlns:a16="http://schemas.microsoft.com/office/drawing/2014/main" id="{04FEAFE6-D609-4C68-BD3C-968E040F5F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Christian Assembly of San Gabriel Valley</a:t>
            </a:r>
            <a:endParaRPr lang="zh-TW" alt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="" xmlns:a16="http://schemas.microsoft.com/office/drawing/2014/main" id="{03983E94-722C-406E-9E06-58C5B23ED5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05F0C9-71D7-4AE3-B3B1-E8168854B78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766112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1828800"/>
            <a:ext cx="8247888" cy="1920240"/>
          </a:xfrm>
        </p:spPr>
        <p:txBody>
          <a:bodyPr anchor="b"/>
          <a:lstStyle>
            <a:lvl1pPr algn="l">
              <a:defRPr sz="3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433490" y="901557"/>
            <a:ext cx="4373954" cy="6560933"/>
          </a:xfrm>
        </p:spPr>
        <p:txBody>
          <a:bodyPr rtlCol="0">
            <a:normAutofit/>
          </a:bodyPr>
          <a:lstStyle>
            <a:lvl1pPr marL="0" indent="0">
              <a:buNone/>
              <a:defRPr sz="3800"/>
            </a:lvl1pPr>
            <a:lvl2pPr marL="547758" indent="0">
              <a:buNone/>
              <a:defRPr sz="3400"/>
            </a:lvl2pPr>
            <a:lvl3pPr marL="1095536" indent="0">
              <a:buNone/>
              <a:defRPr sz="2900"/>
            </a:lvl3pPr>
            <a:lvl4pPr marL="1643290" indent="0">
              <a:buNone/>
              <a:defRPr sz="2600"/>
            </a:lvl4pPr>
            <a:lvl5pPr marL="2191080" indent="0">
              <a:buNone/>
              <a:defRPr sz="2600"/>
            </a:lvl5pPr>
            <a:lvl6pPr marL="2738822" indent="0">
              <a:buNone/>
              <a:defRPr sz="2600"/>
            </a:lvl6pPr>
            <a:lvl7pPr marL="3286595" indent="0">
              <a:buNone/>
              <a:defRPr sz="2600"/>
            </a:lvl7pPr>
            <a:lvl8pPr marL="3834354" indent="0">
              <a:buNone/>
              <a:defRPr sz="2600"/>
            </a:lvl8pPr>
            <a:lvl9pPr marL="4382117" indent="0">
              <a:buNone/>
              <a:defRPr sz="2600"/>
            </a:lvl9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2960" y="3749039"/>
            <a:ext cx="8247888" cy="3713382"/>
          </a:xfrm>
        </p:spPr>
        <p:txBody>
          <a:bodyPr/>
          <a:lstStyle>
            <a:lvl1pPr marL="0" indent="0">
              <a:buNone/>
              <a:defRPr sz="2100"/>
            </a:lvl1pPr>
            <a:lvl2pPr marL="547758" indent="0">
              <a:buNone/>
              <a:defRPr sz="1800"/>
            </a:lvl2pPr>
            <a:lvl3pPr marL="1095536" indent="0">
              <a:buNone/>
              <a:defRPr sz="1400"/>
            </a:lvl3pPr>
            <a:lvl4pPr marL="1643290" indent="0">
              <a:buNone/>
              <a:defRPr sz="1300"/>
            </a:lvl4pPr>
            <a:lvl5pPr marL="2191080" indent="0">
              <a:buNone/>
              <a:defRPr sz="1300"/>
            </a:lvl5pPr>
            <a:lvl6pPr marL="2738822" indent="0">
              <a:buNone/>
              <a:defRPr sz="1300"/>
            </a:lvl6pPr>
            <a:lvl7pPr marL="3286595" indent="0">
              <a:buNone/>
              <a:defRPr sz="1300"/>
            </a:lvl7pPr>
            <a:lvl8pPr marL="3834354" indent="0">
              <a:buNone/>
              <a:defRPr sz="1300"/>
            </a:lvl8pPr>
            <a:lvl9pPr marL="4382117" indent="0">
              <a:buNone/>
              <a:defRPr sz="13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="" xmlns:a16="http://schemas.microsoft.com/office/drawing/2014/main" id="{58ADB70D-AB11-471D-BD8E-6D9FE0114C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Hymnary </a:t>
            </a:r>
            <a:r>
              <a:rPr lang="zh-TW" altLang="en-US"/>
              <a:t>聖徒詩歌 </a:t>
            </a:r>
            <a:r>
              <a:rPr lang="en-US" altLang="zh-TW"/>
              <a:t>- Testimony Publication</a:t>
            </a:r>
            <a:endParaRPr lang="zh-TW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="" xmlns:a16="http://schemas.microsoft.com/office/drawing/2014/main" id="{EB6E0813-6102-4B18-839D-0E4760D5C1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Christian Assembly of San Gabriel Valley</a:t>
            </a:r>
            <a:endParaRPr lang="zh-TW" alt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="" xmlns:a16="http://schemas.microsoft.com/office/drawing/2014/main" id="{F86ABDC5-32B8-4615-9FD7-35A19803F8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2000EB-D8BE-4892-9647-4FD3FB0A13C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983951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6" descr="C0-HD-TOP.png">
            <a:extLst>
              <a:ext uri="{FF2B5EF4-FFF2-40B4-BE49-F238E27FC236}">
                <a16:creationId xmlns="" xmlns:a16="http://schemas.microsoft.com/office/drawing/2014/main" id="{799816CC-8983-41C3-971D-13E2668DBE1E}"/>
              </a:ext>
            </a:extLst>
          </p:cNvPr>
          <p:cNvPicPr>
            <a:picLocks noChangeAspect="1"/>
          </p:cNvPicPr>
          <p:nvPr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"/>
            <a:ext cx="14630400" cy="17303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Placeholder 1">
            <a:extLst>
              <a:ext uri="{FF2B5EF4-FFF2-40B4-BE49-F238E27FC236}">
                <a16:creationId xmlns="" xmlns:a16="http://schemas.microsoft.com/office/drawing/2014/main" id="{92A7C6D4-3C48-4D64-9B92-E34473FF26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75038" y="917576"/>
            <a:ext cx="10333037" cy="1550989"/>
          </a:xfrm>
          <a:prstGeom prst="rect">
            <a:avLst/>
          </a:prstGeom>
        </p:spPr>
        <p:txBody>
          <a:bodyPr vert="horz" lIns="91293" tIns="45643" rIns="91293" bIns="45643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28" name="Text Placeholder 2">
            <a:extLst>
              <a:ext uri="{FF2B5EF4-FFF2-40B4-BE49-F238E27FC236}">
                <a16:creationId xmlns="" xmlns:a16="http://schemas.microsoft.com/office/drawing/2014/main" id="{8EDF6F46-28BD-4B62-AED2-8D862D57AECB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822325" y="2633666"/>
            <a:ext cx="12985750" cy="48291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293" tIns="45643" rIns="91293" bIns="4564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2F404936-97A7-4245-9B2C-A481541CF7F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0313989" y="7627987"/>
            <a:ext cx="3494086" cy="438150"/>
          </a:xfrm>
          <a:prstGeom prst="rect">
            <a:avLst/>
          </a:prstGeom>
        </p:spPr>
        <p:txBody>
          <a:bodyPr vert="horz" lIns="91293" tIns="45643" rIns="91293" bIns="45643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3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 altLang="zh-TW"/>
              <a:t>Hymnary </a:t>
            </a:r>
            <a:r>
              <a:rPr lang="zh-TW" altLang="en-US"/>
              <a:t>聖徒詩歌 </a:t>
            </a:r>
            <a:r>
              <a:rPr lang="en-US" altLang="zh-TW"/>
              <a:t>- Testimony Publication</a:t>
            </a:r>
            <a:endParaRPr lang="zh-TW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484C0371-5761-406E-85A6-47DC8A4AA92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22325" y="7626402"/>
            <a:ext cx="9328150" cy="438150"/>
          </a:xfrm>
          <a:prstGeom prst="rect">
            <a:avLst/>
          </a:prstGeom>
        </p:spPr>
        <p:txBody>
          <a:bodyPr vert="horz" lIns="91293" tIns="45643" rIns="91293" bIns="45643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3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 altLang="zh-TW"/>
              <a:t>Christian Assembly of San Gabriel Valley</a:t>
            </a:r>
            <a:endParaRPr lang="zh-TW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CC6C8E24-4CC9-4917-9927-C9E503568AE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516059" y="457250"/>
            <a:ext cx="3292475" cy="438150"/>
          </a:xfrm>
          <a:prstGeom prst="rect">
            <a:avLst/>
          </a:prstGeom>
        </p:spPr>
        <p:txBody>
          <a:bodyPr vert="horz" wrap="square" lIns="91293" tIns="45643" rIns="91293" bIns="45643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3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0EB4AD42-4E06-4500-9743-10F0CB5E902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5657" r:id="rId1"/>
    <p:sldLayoutId id="2147485646" r:id="rId2"/>
    <p:sldLayoutId id="2147485658" r:id="rId3"/>
    <p:sldLayoutId id="2147485647" r:id="rId4"/>
    <p:sldLayoutId id="2147485648" r:id="rId5"/>
    <p:sldLayoutId id="2147485649" r:id="rId6"/>
    <p:sldLayoutId id="2147485650" r:id="rId7"/>
    <p:sldLayoutId id="2147485651" r:id="rId8"/>
    <p:sldLayoutId id="2147485652" r:id="rId9"/>
    <p:sldLayoutId id="2147485653" r:id="rId10"/>
    <p:sldLayoutId id="2147485659" r:id="rId11"/>
    <p:sldLayoutId id="2147485660" r:id="rId12"/>
    <p:sldLayoutId id="2147485661" r:id="rId13"/>
    <p:sldLayoutId id="2147485654" r:id="rId14"/>
    <p:sldLayoutId id="2147485655" r:id="rId15"/>
    <p:sldLayoutId id="2147485656" r:id="rId16"/>
    <p:sldLayoutId id="2147485662" r:id="rId17"/>
  </p:sldLayoutIdLst>
  <p:hf sldNum="0" hdr="0"/>
  <p:txStyles>
    <p:titleStyle>
      <a:lvl1pPr algn="r" defTabSz="1095221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600" kern="1200" cap="all">
          <a:solidFill>
            <a:schemeClr val="tx1"/>
          </a:solidFill>
          <a:latin typeface="+mj-lt"/>
          <a:ea typeface="+mj-ea"/>
          <a:cs typeface="+mj-cs"/>
        </a:defRPr>
      </a:lvl1pPr>
      <a:lvl2pPr algn="r" defTabSz="1095221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Century Gothic" panose="020B0502020202020204" pitchFamily="34" charset="0"/>
        </a:defRPr>
      </a:lvl2pPr>
      <a:lvl3pPr algn="r" defTabSz="1095221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Century Gothic" panose="020B0502020202020204" pitchFamily="34" charset="0"/>
        </a:defRPr>
      </a:lvl3pPr>
      <a:lvl4pPr algn="r" defTabSz="1095221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Century Gothic" panose="020B0502020202020204" pitchFamily="34" charset="0"/>
        </a:defRPr>
      </a:lvl4pPr>
      <a:lvl5pPr algn="r" defTabSz="1095221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Century Gothic" panose="020B0502020202020204" pitchFamily="34" charset="0"/>
        </a:defRPr>
      </a:lvl5pPr>
      <a:lvl6pPr marL="456464" algn="r" defTabSz="1095221" rtl="0" fontAlgn="base">
        <a:lnSpc>
          <a:spcPct val="90000"/>
        </a:lnSpc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Century Gothic" panose="020B0502020202020204" pitchFamily="34" charset="0"/>
        </a:defRPr>
      </a:lvl6pPr>
      <a:lvl7pPr marL="912933" algn="r" defTabSz="1095221" rtl="0" fontAlgn="base">
        <a:lnSpc>
          <a:spcPct val="90000"/>
        </a:lnSpc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Century Gothic" panose="020B0502020202020204" pitchFamily="34" charset="0"/>
        </a:defRPr>
      </a:lvl7pPr>
      <a:lvl8pPr marL="1369406" algn="r" defTabSz="1095221" rtl="0" fontAlgn="base">
        <a:lnSpc>
          <a:spcPct val="90000"/>
        </a:lnSpc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Century Gothic" panose="020B0502020202020204" pitchFamily="34" charset="0"/>
        </a:defRPr>
      </a:lvl8pPr>
      <a:lvl9pPr marL="1825870" algn="r" defTabSz="1095221" rtl="0" fontAlgn="base">
        <a:lnSpc>
          <a:spcPct val="90000"/>
        </a:lnSpc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Century Gothic" panose="020B0502020202020204" pitchFamily="34" charset="0"/>
        </a:defRPr>
      </a:lvl9pPr>
    </p:titleStyle>
    <p:bodyStyle>
      <a:lvl1pPr marL="272610" indent="-272610" algn="l" defTabSz="1095221" rtl="0" eaLnBrk="0" fontAlgn="base" hangingPunct="0">
        <a:lnSpc>
          <a:spcPct val="90000"/>
        </a:lnSpc>
        <a:spcBef>
          <a:spcPts val="1198"/>
        </a:spcBef>
        <a:spcAft>
          <a:spcPct val="0"/>
        </a:spcAft>
        <a:buFont typeface="Arial" panose="020B0604020202020204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821006" indent="-272610" algn="l" defTabSz="1095221" rtl="0" eaLnBrk="0" fontAlgn="base" hangingPunct="0">
        <a:lnSpc>
          <a:spcPct val="90000"/>
        </a:lnSpc>
        <a:spcBef>
          <a:spcPts val="600"/>
        </a:spcBef>
        <a:spcAft>
          <a:spcPct val="0"/>
        </a:spcAft>
        <a:buFont typeface="Arial" panose="020B0604020202020204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369406" indent="-272610" algn="l" defTabSz="1095221" rtl="0" eaLnBrk="0" fontAlgn="base" hangingPunct="0">
        <a:lnSpc>
          <a:spcPct val="90000"/>
        </a:lnSpc>
        <a:spcBef>
          <a:spcPts val="600"/>
        </a:spcBef>
        <a:spcAft>
          <a:spcPct val="0"/>
        </a:spcAft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916210" indent="-272610" algn="l" defTabSz="1095221" rtl="0" eaLnBrk="0" fontAlgn="base" hangingPunct="0">
        <a:lnSpc>
          <a:spcPct val="90000"/>
        </a:lnSpc>
        <a:spcBef>
          <a:spcPts val="600"/>
        </a:spcBef>
        <a:spcAft>
          <a:spcPct val="0"/>
        </a:spcAft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464629" indent="-272610" algn="l" defTabSz="1095221" rtl="0" eaLnBrk="0" fontAlgn="base" hangingPunct="0">
        <a:lnSpc>
          <a:spcPct val="90000"/>
        </a:lnSpc>
        <a:spcBef>
          <a:spcPts val="600"/>
        </a:spcBef>
        <a:spcAft>
          <a:spcPct val="0"/>
        </a:spcAft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3012714" indent="-273878" algn="l" defTabSz="1095536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560474" indent="-273878" algn="l" defTabSz="1095536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4108232" indent="-273878" algn="l" defTabSz="1095536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655997" indent="-273878" algn="l" defTabSz="1095536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9553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47758" algn="l" defTabSz="109553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95536" algn="l" defTabSz="109553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643290" algn="l" defTabSz="109553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191080" algn="l" defTabSz="109553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738822" algn="l" defTabSz="109553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286595" algn="l" defTabSz="109553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834354" algn="l" defTabSz="109553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382117" algn="l" defTabSz="109553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5" name="Rectangle 1">
            <a:extLst>
              <a:ext uri="{FF2B5EF4-FFF2-40B4-BE49-F238E27FC236}">
                <a16:creationId xmlns="" xmlns:a16="http://schemas.microsoft.com/office/drawing/2014/main" id="{E9DB0921-F4D4-4CC0-86C7-B2616B142C2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54880" y="3930685"/>
            <a:ext cx="253299" cy="3691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293" tIns="45643" rIns="91293" bIns="45643">
            <a:spAutoFit/>
          </a:bodyPr>
          <a:lstStyle>
            <a:lvl1pPr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9pPr>
          </a:lstStyle>
          <a:p>
            <a:r>
              <a:rPr lang="en-US" altLang="zh-TW" b="1">
                <a:latin typeface="Microsoft YaHei" panose="020B0503020204020204" pitchFamily="34" charset="-122"/>
                <a:ea typeface="Microsoft YaHei" panose="020B0503020204020204" pitchFamily="34" charset="-122"/>
              </a:rPr>
              <a:t> </a:t>
            </a:r>
            <a:endParaRPr lang="en-US" altLang="en-US"/>
          </a:p>
        </p:txBody>
      </p:sp>
      <p:sp>
        <p:nvSpPr>
          <p:cNvPr id="7" name="Footer Placeholder 2">
            <a:extLst>
              <a:ext uri="{FF2B5EF4-FFF2-40B4-BE49-F238E27FC236}">
                <a16:creationId xmlns="" xmlns:a16="http://schemas.microsoft.com/office/drawing/2014/main" id="{CF38F582-77EA-4BD2-9E5A-D8F899D24D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-33671" y="7607188"/>
            <a:ext cx="14630399" cy="438150"/>
          </a:xfrm>
        </p:spPr>
        <p:txBody>
          <a:bodyPr/>
          <a:lstStyle/>
          <a:p>
            <a:pPr algn="ctr">
              <a:defRPr/>
            </a:pPr>
            <a:r>
              <a:rPr lang="zh-TW" altLang="en-US" sz="2400" dirty="0" smtClean="0"/>
              <a:t>聖迦谷基督徒聚會（西區）</a:t>
            </a:r>
            <a:r>
              <a:rPr lang="zh-CN" altLang="en-US" sz="2400" b="1" dirty="0" smtClean="0"/>
              <a:t>梁</a:t>
            </a:r>
            <a:r>
              <a:rPr lang="zh-TW" altLang="en-US" sz="2400" b="1" dirty="0"/>
              <a:t>家聲</a:t>
            </a:r>
            <a:r>
              <a:rPr lang="zh-CN" altLang="en-US" sz="2400" dirty="0" smtClean="0"/>
              <a:t>   </a:t>
            </a:r>
            <a:r>
              <a:rPr lang="en-US" altLang="zh-TW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www.west.casgv.org</a:t>
            </a:r>
            <a:endParaRPr lang="zh-TW" alt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Rectangle 3">
            <a:extLst>
              <a:ext uri="{FF2B5EF4-FFF2-40B4-BE49-F238E27FC236}">
                <a16:creationId xmlns="" xmlns:a16="http://schemas.microsoft.com/office/drawing/2014/main" id="{55FFA530-A3B5-40FE-9A6D-81A7FD9FD181}"/>
              </a:ext>
            </a:extLst>
          </p:cNvPr>
          <p:cNvSpPr txBox="1">
            <a:spLocks noChangeArrowheads="1"/>
          </p:cNvSpPr>
          <p:nvPr/>
        </p:nvSpPr>
        <p:spPr>
          <a:xfrm>
            <a:off x="8467328" y="272661"/>
            <a:ext cx="4376467" cy="1008112"/>
          </a:xfrm>
          <a:prstGeom prst="rect">
            <a:avLst/>
          </a:prstGeom>
        </p:spPr>
        <p:txBody>
          <a:bodyPr vert="horz" wrap="square" lIns="91293" tIns="45643" rIns="91293" bIns="45643" numCol="1" rtlCol="0" anchor="ctr" anchorCtr="0" compatLnSpc="1">
            <a:prstTxWarp prst="textNoShape">
              <a:avLst/>
            </a:prstTxWarp>
            <a:noAutofit/>
          </a:bodyPr>
          <a:lstStyle>
            <a:lvl1pPr algn="r" defTabSz="1096963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800" kern="1200" cap="all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r" defTabSz="1096963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algn="r" defTabSz="1096963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algn="r" defTabSz="1096963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algn="r" defTabSz="1096963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457200" algn="r" defTabSz="1096963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Century Gothic" panose="020B0502020202020204" pitchFamily="34" charset="0"/>
              </a:defRPr>
            </a:lvl6pPr>
            <a:lvl7pPr marL="914400" algn="r" defTabSz="1096963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Century Gothic" panose="020B0502020202020204" pitchFamily="34" charset="0"/>
              </a:defRPr>
            </a:lvl7pPr>
            <a:lvl8pPr marL="1371600" algn="r" defTabSz="1096963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Century Gothic" panose="020B0502020202020204" pitchFamily="34" charset="0"/>
              </a:defRPr>
            </a:lvl8pPr>
            <a:lvl9pPr marL="1828800" algn="r" defTabSz="1096963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Century Gothic" panose="020B0502020202020204" pitchFamily="34" charset="0"/>
              </a:defRPr>
            </a:lvl9pPr>
          </a:lstStyle>
          <a:p>
            <a:pPr algn="l"/>
            <a:r>
              <a:rPr lang="zh-TW" altLang="en-US" sz="3600" b="1" dirty="0" smtClean="0">
                <a:solidFill>
                  <a:srgbClr val="BFEFE5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基</a:t>
            </a:r>
            <a:r>
              <a:rPr lang="zh-TW" altLang="en-US" sz="3600" b="1" dirty="0">
                <a:solidFill>
                  <a:srgbClr val="BFEFE5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督徒的身份與職責</a:t>
            </a:r>
            <a:endParaRPr lang="en-US" sz="3600" b="1" dirty="0">
              <a:solidFill>
                <a:srgbClr val="BFEFE5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1" name="Rectangle 2">
            <a:extLst>
              <a:ext uri="{FF2B5EF4-FFF2-40B4-BE49-F238E27FC236}">
                <a16:creationId xmlns="" xmlns:a16="http://schemas.microsoft.com/office/drawing/2014/main" id="{C04FF721-B992-4E2B-AC98-6CA03EB5E0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14375" y="1882552"/>
            <a:ext cx="12241360" cy="5062769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lIns="91293" tIns="45643" rIns="91293" bIns="45643">
            <a:spAutoFit/>
          </a:bodyPr>
          <a:lstStyle>
            <a:lvl1pPr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9pPr>
          </a:lstStyle>
          <a:p>
            <a:pPr>
              <a:spcAft>
                <a:spcPts val="1800"/>
              </a:spcAft>
            </a:pPr>
            <a:r>
              <a:rPr lang="zh-TW" altLang="en-US" sz="44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彼</a:t>
            </a:r>
            <a:r>
              <a:rPr lang="zh-TW" altLang="en-US" sz="4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前</a:t>
            </a:r>
            <a:r>
              <a:rPr lang="en-US" sz="4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2:9 </a:t>
            </a:r>
            <a:r>
              <a:rPr lang="zh-TW" altLang="en-US" sz="4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惟有你們是</a:t>
            </a:r>
            <a:r>
              <a:rPr lang="zh-TW" altLang="en-US" sz="4400" b="1" dirty="0">
                <a:solidFill>
                  <a:schemeClr val="accent4">
                    <a:lumMod val="20000"/>
                    <a:lumOff val="8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被揀選的族類</a:t>
            </a:r>
            <a:r>
              <a:rPr lang="zh-TW" altLang="en-US" sz="4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、</a:t>
            </a:r>
            <a:r>
              <a:rPr lang="zh-TW" altLang="en-US" sz="4400" b="1" dirty="0">
                <a:solidFill>
                  <a:schemeClr val="accent4">
                    <a:lumMod val="20000"/>
                    <a:lumOff val="8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是有君尊的祭司</a:t>
            </a:r>
            <a:r>
              <a:rPr lang="zh-TW" altLang="en-US" sz="4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、</a:t>
            </a:r>
            <a:r>
              <a:rPr lang="zh-TW" altLang="en-US" sz="4400" b="1" dirty="0">
                <a:solidFill>
                  <a:schemeClr val="accent4">
                    <a:lumMod val="20000"/>
                    <a:lumOff val="8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是聖潔的國度</a:t>
            </a:r>
            <a:r>
              <a:rPr lang="zh-TW" altLang="en-US" sz="4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、</a:t>
            </a:r>
            <a:r>
              <a:rPr lang="zh-TW" altLang="en-US" sz="4400" b="1" dirty="0">
                <a:solidFill>
                  <a:schemeClr val="accent4">
                    <a:lumMod val="20000"/>
                    <a:lumOff val="8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是</a:t>
            </a:r>
            <a:r>
              <a:rPr lang="zh-TW" altLang="en-US" sz="4400" b="1" dirty="0" smtClean="0">
                <a:solidFill>
                  <a:schemeClr val="accent4">
                    <a:lumMod val="20000"/>
                    <a:lumOff val="8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屬神</a:t>
            </a:r>
            <a:r>
              <a:rPr lang="zh-TW" altLang="en-US" sz="4400" b="1" dirty="0">
                <a:solidFill>
                  <a:schemeClr val="accent4">
                    <a:lumMod val="20000"/>
                    <a:lumOff val="8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的子民</a:t>
            </a:r>
            <a:r>
              <a:rPr lang="zh-TW" altLang="en-US" sz="4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、要叫你們</a:t>
            </a:r>
            <a:r>
              <a:rPr lang="zh-TW" altLang="en-US" sz="4400" b="1" dirty="0">
                <a:solidFill>
                  <a:schemeClr val="accent3">
                    <a:lumMod val="20000"/>
                    <a:lumOff val="8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宣揚那召你們出黑暗入奇妙光明者的美德</a:t>
            </a:r>
            <a:r>
              <a:rPr lang="zh-TW" altLang="en-US" sz="44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。</a:t>
            </a:r>
            <a:endParaRPr lang="en-US" altLang="zh-TW" sz="4400" b="1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en-US" sz="44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出</a:t>
            </a:r>
            <a:r>
              <a:rPr lang="en-US" sz="44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 19:5</a:t>
            </a:r>
            <a:r>
              <a:rPr lang="zh-TW" altLang="en-US" sz="44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 如</a:t>
            </a:r>
            <a:r>
              <a:rPr lang="zh-TW" altLang="en-US" sz="4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今你們若實在聽從我的話、遵守我的約、就要在萬民中作屬我的子民、因為全地都是我的．</a:t>
            </a:r>
            <a:r>
              <a:rPr lang="en-US" sz="4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6 </a:t>
            </a:r>
            <a:r>
              <a:rPr lang="zh-TW" altLang="en-US" sz="4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你們要歸我作祭司的國度、為聖潔的國民．這些話你要告訴以色列人</a:t>
            </a:r>
            <a:r>
              <a:rPr lang="zh-TW" altLang="en-US" sz="44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。</a:t>
            </a:r>
            <a:endParaRPr lang="en-US" sz="44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2768" y="0"/>
            <a:ext cx="3197508" cy="16664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53590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5" name="Rectangle 1">
            <a:extLst>
              <a:ext uri="{FF2B5EF4-FFF2-40B4-BE49-F238E27FC236}">
                <a16:creationId xmlns="" xmlns:a16="http://schemas.microsoft.com/office/drawing/2014/main" id="{E9DB0921-F4D4-4CC0-86C7-B2616B142C2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54880" y="3930685"/>
            <a:ext cx="253299" cy="3691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293" tIns="45643" rIns="91293" bIns="45643">
            <a:spAutoFit/>
          </a:bodyPr>
          <a:lstStyle>
            <a:lvl1pPr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9pPr>
          </a:lstStyle>
          <a:p>
            <a:r>
              <a:rPr lang="en-US" altLang="zh-TW" b="1">
                <a:latin typeface="Microsoft YaHei" panose="020B0503020204020204" pitchFamily="34" charset="-122"/>
                <a:ea typeface="Microsoft YaHei" panose="020B0503020204020204" pitchFamily="34" charset="-122"/>
              </a:rPr>
              <a:t> </a:t>
            </a:r>
            <a:endParaRPr lang="en-US" altLang="en-US"/>
          </a:p>
        </p:txBody>
      </p:sp>
      <p:sp>
        <p:nvSpPr>
          <p:cNvPr id="10247" name="Rectangle 2">
            <a:extLst>
              <a:ext uri="{FF2B5EF4-FFF2-40B4-BE49-F238E27FC236}">
                <a16:creationId xmlns="" xmlns:a16="http://schemas.microsoft.com/office/drawing/2014/main" id="{C04FF721-B992-4E2B-AC98-6CA03EB5E0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942492" y="1486508"/>
            <a:ext cx="13033448" cy="5755266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lIns="91293" tIns="45643" rIns="91293" bIns="45643">
            <a:spAutoFit/>
          </a:bodyPr>
          <a:lstStyle>
            <a:lvl1pPr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9pPr>
          </a:lstStyle>
          <a:p>
            <a:pPr>
              <a:spcAft>
                <a:spcPts val="1800"/>
              </a:spcAft>
            </a:pPr>
            <a:r>
              <a:rPr lang="zh-TW" altLang="en-US" sz="4400" b="1" dirty="0" smtClean="0">
                <a:latin typeface="Microsoft YaHei" panose="020B0503020204020204" pitchFamily="34" charset="-122"/>
                <a:ea typeface="Microsoft YaHei" panose="020B0503020204020204" pitchFamily="34" charset="-122"/>
              </a:rPr>
              <a:t>一</a:t>
            </a:r>
            <a:r>
              <a:rPr lang="zh-TW" altLang="en-US" sz="4400" b="1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、基督徒的身分</a:t>
            </a:r>
            <a:endParaRPr lang="en-US" sz="4400" b="1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>
              <a:spcAft>
                <a:spcPts val="1800"/>
              </a:spcAft>
            </a:pPr>
            <a:r>
              <a:rPr lang="en-US" sz="4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sz="4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一</a:t>
            </a:r>
            <a:r>
              <a:rPr lang="en-US" sz="4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) </a:t>
            </a:r>
            <a:r>
              <a:rPr lang="zh-TW" altLang="en-US" sz="4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被揀選的族類</a:t>
            </a:r>
            <a:endParaRPr lang="en-US" sz="44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>
              <a:spcAft>
                <a:spcPts val="1200"/>
              </a:spcAft>
            </a:pPr>
            <a:r>
              <a:rPr lang="zh-TW" altLang="en-US" sz="40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彼</a:t>
            </a:r>
            <a:r>
              <a:rPr lang="zh-TW" altLang="en-US" sz="4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前</a:t>
            </a:r>
            <a:r>
              <a:rPr lang="en-US" sz="4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1:1 </a:t>
            </a:r>
            <a:r>
              <a:rPr lang="zh-TW" altLang="en-US" sz="4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耶穌基督的使徒彼得、寫信給那分散在本都、加拉太、加帕多家、亞西亞、庇推尼寄居的．</a:t>
            </a:r>
            <a:r>
              <a:rPr lang="en-US" sz="4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2 </a:t>
            </a:r>
            <a:r>
              <a:rPr lang="zh-TW" altLang="en-US" sz="4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就是照父神的先見被</a:t>
            </a:r>
            <a:r>
              <a:rPr lang="zh-TW" altLang="en-US" sz="4000" b="1" dirty="0">
                <a:solidFill>
                  <a:schemeClr val="accent3">
                    <a:lumMod val="20000"/>
                    <a:lumOff val="8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揀選</a:t>
            </a:r>
            <a:r>
              <a:rPr lang="zh-TW" altLang="en-US" sz="4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、藉著聖靈得成聖潔、以致順服耶穌基督、又蒙他血所灑的人。</a:t>
            </a:r>
            <a:endParaRPr lang="en-US" sz="40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en-US" sz="4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弗</a:t>
            </a:r>
            <a:r>
              <a:rPr lang="en-US" sz="4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1:4 </a:t>
            </a:r>
            <a:r>
              <a:rPr lang="zh-TW" altLang="en-US" sz="4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神從創立世界以前、在基督裏</a:t>
            </a:r>
            <a:r>
              <a:rPr lang="zh-TW" altLang="en-US" sz="4000" b="1" dirty="0">
                <a:solidFill>
                  <a:schemeClr val="accent3">
                    <a:lumMod val="20000"/>
                    <a:lumOff val="8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揀選</a:t>
            </a:r>
            <a:r>
              <a:rPr lang="zh-TW" altLang="en-US" sz="4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了我們、使我們在他面前成為聖潔、無有瑕疵</a:t>
            </a:r>
            <a:r>
              <a:rPr lang="zh-TW" altLang="en-US" sz="40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．</a:t>
            </a:r>
            <a:endParaRPr lang="en-US" sz="40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6" name="Rectangle 3">
            <a:extLst>
              <a:ext uri="{FF2B5EF4-FFF2-40B4-BE49-F238E27FC236}">
                <a16:creationId xmlns="" xmlns:a16="http://schemas.microsoft.com/office/drawing/2014/main" id="{55FFA530-A3B5-40FE-9A6D-81A7FD9FD181}"/>
              </a:ext>
            </a:extLst>
          </p:cNvPr>
          <p:cNvSpPr txBox="1">
            <a:spLocks noChangeArrowheads="1"/>
          </p:cNvSpPr>
          <p:nvPr/>
        </p:nvSpPr>
        <p:spPr>
          <a:xfrm>
            <a:off x="8467328" y="272661"/>
            <a:ext cx="4376467" cy="1008112"/>
          </a:xfrm>
          <a:prstGeom prst="rect">
            <a:avLst/>
          </a:prstGeom>
        </p:spPr>
        <p:txBody>
          <a:bodyPr vert="horz" wrap="square" lIns="91293" tIns="45643" rIns="91293" bIns="45643" numCol="1" rtlCol="0" anchor="ctr" anchorCtr="0" compatLnSpc="1">
            <a:prstTxWarp prst="textNoShape">
              <a:avLst/>
            </a:prstTxWarp>
            <a:noAutofit/>
          </a:bodyPr>
          <a:lstStyle>
            <a:lvl1pPr algn="r" defTabSz="1096963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800" kern="1200" cap="all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r" defTabSz="1096963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algn="r" defTabSz="1096963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algn="r" defTabSz="1096963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algn="r" defTabSz="1096963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457200" algn="r" defTabSz="1096963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Century Gothic" panose="020B0502020202020204" pitchFamily="34" charset="0"/>
              </a:defRPr>
            </a:lvl6pPr>
            <a:lvl7pPr marL="914400" algn="r" defTabSz="1096963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Century Gothic" panose="020B0502020202020204" pitchFamily="34" charset="0"/>
              </a:defRPr>
            </a:lvl7pPr>
            <a:lvl8pPr marL="1371600" algn="r" defTabSz="1096963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Century Gothic" panose="020B0502020202020204" pitchFamily="34" charset="0"/>
              </a:defRPr>
            </a:lvl8pPr>
            <a:lvl9pPr marL="1828800" algn="r" defTabSz="1096963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Century Gothic" panose="020B0502020202020204" pitchFamily="34" charset="0"/>
              </a:defRPr>
            </a:lvl9pPr>
          </a:lstStyle>
          <a:p>
            <a:pPr algn="l"/>
            <a:r>
              <a:rPr lang="zh-TW" altLang="en-US" sz="3600" b="1" dirty="0" smtClean="0">
                <a:solidFill>
                  <a:srgbClr val="BFEFE5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基</a:t>
            </a:r>
            <a:r>
              <a:rPr lang="zh-TW" altLang="en-US" sz="3600" b="1" dirty="0">
                <a:solidFill>
                  <a:srgbClr val="BFEFE5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督徒的身份與職責</a:t>
            </a:r>
            <a:endParaRPr lang="en-US" sz="3600" b="1" dirty="0">
              <a:solidFill>
                <a:srgbClr val="BFEFE5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8" name="Footer Placeholder 2">
            <a:extLst>
              <a:ext uri="{FF2B5EF4-FFF2-40B4-BE49-F238E27FC236}">
                <a16:creationId xmlns="" xmlns:a16="http://schemas.microsoft.com/office/drawing/2014/main" id="{CF38F582-77EA-4BD2-9E5A-D8F899D24D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-33671" y="7607188"/>
            <a:ext cx="14630399" cy="438150"/>
          </a:xfrm>
        </p:spPr>
        <p:txBody>
          <a:bodyPr/>
          <a:lstStyle/>
          <a:p>
            <a:pPr algn="ctr">
              <a:defRPr/>
            </a:pPr>
            <a:r>
              <a:rPr lang="zh-TW" altLang="en-US" sz="2400" dirty="0" smtClean="0"/>
              <a:t>聖迦谷基督徒聚會（西區）</a:t>
            </a:r>
            <a:r>
              <a:rPr lang="zh-CN" altLang="en-US" sz="2400" b="1" dirty="0" smtClean="0"/>
              <a:t>梁</a:t>
            </a:r>
            <a:r>
              <a:rPr lang="zh-TW" altLang="en-US" sz="2400" b="1" dirty="0"/>
              <a:t>家聲</a:t>
            </a:r>
            <a:r>
              <a:rPr lang="zh-CN" altLang="en-US" sz="2400" dirty="0" smtClean="0"/>
              <a:t>   </a:t>
            </a:r>
            <a:r>
              <a:rPr lang="en-US" altLang="zh-TW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www.west.casgv.org</a:t>
            </a:r>
            <a:endParaRPr lang="zh-TW" alt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93033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5" name="Rectangle 1">
            <a:extLst>
              <a:ext uri="{FF2B5EF4-FFF2-40B4-BE49-F238E27FC236}">
                <a16:creationId xmlns="" xmlns:a16="http://schemas.microsoft.com/office/drawing/2014/main" id="{E9DB0921-F4D4-4CC0-86C7-B2616B142C2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54880" y="3930685"/>
            <a:ext cx="253299" cy="3691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293" tIns="45643" rIns="91293" bIns="45643">
            <a:spAutoFit/>
          </a:bodyPr>
          <a:lstStyle>
            <a:lvl1pPr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9pPr>
          </a:lstStyle>
          <a:p>
            <a:r>
              <a:rPr lang="en-US" altLang="zh-TW" b="1">
                <a:latin typeface="Microsoft YaHei" panose="020B0503020204020204" pitchFamily="34" charset="-122"/>
                <a:ea typeface="Microsoft YaHei" panose="020B0503020204020204" pitchFamily="34" charset="-122"/>
              </a:rPr>
              <a:t> </a:t>
            </a:r>
            <a:endParaRPr lang="en-US" altLang="en-US"/>
          </a:p>
        </p:txBody>
      </p:sp>
      <p:sp>
        <p:nvSpPr>
          <p:cNvPr id="10247" name="Rectangle 2">
            <a:extLst>
              <a:ext uri="{FF2B5EF4-FFF2-40B4-BE49-F238E27FC236}">
                <a16:creationId xmlns="" xmlns:a16="http://schemas.microsoft.com/office/drawing/2014/main" id="{C04FF721-B992-4E2B-AC98-6CA03EB5E0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942492" y="1486508"/>
            <a:ext cx="13033448" cy="5755266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lIns="91293" tIns="45643" rIns="91293" bIns="45643">
            <a:spAutoFit/>
          </a:bodyPr>
          <a:lstStyle>
            <a:lvl1pPr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9pPr>
          </a:lstStyle>
          <a:p>
            <a:pPr>
              <a:spcAft>
                <a:spcPts val="1800"/>
              </a:spcAft>
            </a:pPr>
            <a:r>
              <a:rPr lang="zh-TW" altLang="en-US" sz="4400" b="1" dirty="0" smtClean="0">
                <a:latin typeface="Microsoft YaHei" panose="020B0503020204020204" pitchFamily="34" charset="-122"/>
                <a:ea typeface="Microsoft YaHei" panose="020B0503020204020204" pitchFamily="34" charset="-122"/>
              </a:rPr>
              <a:t>一</a:t>
            </a:r>
            <a:r>
              <a:rPr lang="zh-TW" altLang="en-US" sz="4400" b="1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、基督徒的身分</a:t>
            </a:r>
            <a:endParaRPr lang="en-US" sz="4400" b="1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>
              <a:spcAft>
                <a:spcPts val="1800"/>
              </a:spcAft>
            </a:pPr>
            <a:r>
              <a:rPr lang="en-US" sz="44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sz="4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二</a:t>
            </a:r>
            <a:r>
              <a:rPr lang="en-US" sz="4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) </a:t>
            </a:r>
            <a:r>
              <a:rPr lang="zh-TW" altLang="en-US" sz="4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有君尊的祭司</a:t>
            </a:r>
            <a:endParaRPr lang="en-US" sz="44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>
              <a:spcAft>
                <a:spcPts val="1200"/>
              </a:spcAft>
            </a:pPr>
            <a:r>
              <a:rPr lang="zh-TW" altLang="en-US" sz="40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出</a:t>
            </a:r>
            <a:r>
              <a:rPr lang="en-US" sz="40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en-US" sz="4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8:1 </a:t>
            </a:r>
            <a:r>
              <a:rPr lang="zh-TW" altLang="en-US" sz="4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耶和華吩咐摩西說、你進去見法老、對他說、耶和華這樣說、容我的百姓去、</a:t>
            </a:r>
            <a:r>
              <a:rPr lang="zh-TW" altLang="en-US" sz="4000" b="1" dirty="0">
                <a:solidFill>
                  <a:schemeClr val="accent3">
                    <a:lumMod val="20000"/>
                    <a:lumOff val="8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好事奉我</a:t>
            </a:r>
            <a:r>
              <a:rPr lang="zh-TW" altLang="en-US" sz="4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。</a:t>
            </a:r>
            <a:endParaRPr lang="en-US" sz="40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en-US" sz="4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啟</a:t>
            </a:r>
            <a:r>
              <a:rPr lang="en-US" sz="4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5:9	</a:t>
            </a:r>
            <a:r>
              <a:rPr lang="zh-TW" altLang="en-US" sz="4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他們唱新歌、說、你配拿書卷、配揭開七印．因為你曾被殺、用自己的血從各族各方、各民各國中買了人來、叫他們歸於神、</a:t>
            </a:r>
            <a:r>
              <a:rPr lang="en-US" sz="4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10 </a:t>
            </a:r>
            <a:r>
              <a:rPr lang="zh-TW" altLang="en-US" sz="4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又叫他們成為國民、</a:t>
            </a:r>
            <a:r>
              <a:rPr lang="zh-TW" altLang="en-US" sz="4000" b="1" dirty="0">
                <a:solidFill>
                  <a:schemeClr val="accent3">
                    <a:lumMod val="20000"/>
                    <a:lumOff val="8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作祭司</a:t>
            </a:r>
            <a:r>
              <a:rPr lang="zh-TW" altLang="en-US" sz="4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、歸於神．在地上執掌王權。</a:t>
            </a:r>
            <a:endParaRPr lang="en-US" sz="40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6" name="Rectangle 3">
            <a:extLst>
              <a:ext uri="{FF2B5EF4-FFF2-40B4-BE49-F238E27FC236}">
                <a16:creationId xmlns="" xmlns:a16="http://schemas.microsoft.com/office/drawing/2014/main" id="{55FFA530-A3B5-40FE-9A6D-81A7FD9FD181}"/>
              </a:ext>
            </a:extLst>
          </p:cNvPr>
          <p:cNvSpPr txBox="1">
            <a:spLocks noChangeArrowheads="1"/>
          </p:cNvSpPr>
          <p:nvPr/>
        </p:nvSpPr>
        <p:spPr>
          <a:xfrm>
            <a:off x="8467328" y="272661"/>
            <a:ext cx="4376467" cy="1008112"/>
          </a:xfrm>
          <a:prstGeom prst="rect">
            <a:avLst/>
          </a:prstGeom>
        </p:spPr>
        <p:txBody>
          <a:bodyPr vert="horz" wrap="square" lIns="91293" tIns="45643" rIns="91293" bIns="45643" numCol="1" rtlCol="0" anchor="ctr" anchorCtr="0" compatLnSpc="1">
            <a:prstTxWarp prst="textNoShape">
              <a:avLst/>
            </a:prstTxWarp>
            <a:noAutofit/>
          </a:bodyPr>
          <a:lstStyle>
            <a:lvl1pPr algn="r" defTabSz="1096963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800" kern="1200" cap="all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r" defTabSz="1096963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algn="r" defTabSz="1096963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algn="r" defTabSz="1096963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algn="r" defTabSz="1096963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457200" algn="r" defTabSz="1096963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Century Gothic" panose="020B0502020202020204" pitchFamily="34" charset="0"/>
              </a:defRPr>
            </a:lvl6pPr>
            <a:lvl7pPr marL="914400" algn="r" defTabSz="1096963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Century Gothic" panose="020B0502020202020204" pitchFamily="34" charset="0"/>
              </a:defRPr>
            </a:lvl7pPr>
            <a:lvl8pPr marL="1371600" algn="r" defTabSz="1096963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Century Gothic" panose="020B0502020202020204" pitchFamily="34" charset="0"/>
              </a:defRPr>
            </a:lvl8pPr>
            <a:lvl9pPr marL="1828800" algn="r" defTabSz="1096963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Century Gothic" panose="020B0502020202020204" pitchFamily="34" charset="0"/>
              </a:defRPr>
            </a:lvl9pPr>
          </a:lstStyle>
          <a:p>
            <a:pPr algn="l"/>
            <a:r>
              <a:rPr lang="zh-TW" altLang="en-US" sz="3600" b="1" dirty="0" smtClean="0">
                <a:solidFill>
                  <a:srgbClr val="BFEFE5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基</a:t>
            </a:r>
            <a:r>
              <a:rPr lang="zh-TW" altLang="en-US" sz="3600" b="1" dirty="0">
                <a:solidFill>
                  <a:srgbClr val="BFEFE5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督徒的身份與職責</a:t>
            </a:r>
            <a:endParaRPr lang="en-US" sz="3600" b="1" dirty="0">
              <a:solidFill>
                <a:srgbClr val="BFEFE5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8" name="Footer Placeholder 2">
            <a:extLst>
              <a:ext uri="{FF2B5EF4-FFF2-40B4-BE49-F238E27FC236}">
                <a16:creationId xmlns="" xmlns:a16="http://schemas.microsoft.com/office/drawing/2014/main" id="{CF38F582-77EA-4BD2-9E5A-D8F899D24D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-33671" y="7607188"/>
            <a:ext cx="14630399" cy="438150"/>
          </a:xfrm>
        </p:spPr>
        <p:txBody>
          <a:bodyPr/>
          <a:lstStyle/>
          <a:p>
            <a:pPr algn="ctr">
              <a:defRPr/>
            </a:pPr>
            <a:r>
              <a:rPr lang="zh-TW" altLang="en-US" sz="2400" dirty="0" smtClean="0"/>
              <a:t>聖迦谷基督徒聚會（西區）</a:t>
            </a:r>
            <a:r>
              <a:rPr lang="zh-CN" altLang="en-US" sz="2400" b="1" dirty="0" smtClean="0"/>
              <a:t>梁</a:t>
            </a:r>
            <a:r>
              <a:rPr lang="zh-TW" altLang="en-US" sz="2400" b="1" dirty="0"/>
              <a:t>家聲</a:t>
            </a:r>
            <a:r>
              <a:rPr lang="zh-CN" altLang="en-US" sz="2400" dirty="0" smtClean="0"/>
              <a:t>   </a:t>
            </a:r>
            <a:r>
              <a:rPr lang="en-US" altLang="zh-TW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www.west.casgv.org</a:t>
            </a:r>
            <a:endParaRPr lang="zh-TW" alt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099075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5" name="Rectangle 1">
            <a:extLst>
              <a:ext uri="{FF2B5EF4-FFF2-40B4-BE49-F238E27FC236}">
                <a16:creationId xmlns="" xmlns:a16="http://schemas.microsoft.com/office/drawing/2014/main" id="{E9DB0921-F4D4-4CC0-86C7-B2616B142C2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54880" y="3930685"/>
            <a:ext cx="253299" cy="3691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293" tIns="45643" rIns="91293" bIns="45643">
            <a:spAutoFit/>
          </a:bodyPr>
          <a:lstStyle>
            <a:lvl1pPr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9pPr>
          </a:lstStyle>
          <a:p>
            <a:r>
              <a:rPr lang="en-US" altLang="zh-TW" b="1">
                <a:latin typeface="Microsoft YaHei" panose="020B0503020204020204" pitchFamily="34" charset="-122"/>
                <a:ea typeface="Microsoft YaHei" panose="020B0503020204020204" pitchFamily="34" charset="-122"/>
              </a:rPr>
              <a:t> </a:t>
            </a:r>
            <a:endParaRPr lang="en-US" altLang="en-US"/>
          </a:p>
        </p:txBody>
      </p:sp>
      <p:sp>
        <p:nvSpPr>
          <p:cNvPr id="10247" name="Rectangle 2">
            <a:extLst>
              <a:ext uri="{FF2B5EF4-FFF2-40B4-BE49-F238E27FC236}">
                <a16:creationId xmlns="" xmlns:a16="http://schemas.microsoft.com/office/drawing/2014/main" id="{C04FF721-B992-4E2B-AC98-6CA03EB5E0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942492" y="1486508"/>
            <a:ext cx="13033448" cy="513971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lIns="91293" tIns="45643" rIns="91293" bIns="45643">
            <a:spAutoFit/>
          </a:bodyPr>
          <a:lstStyle>
            <a:lvl1pPr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9pPr>
          </a:lstStyle>
          <a:p>
            <a:pPr>
              <a:spcAft>
                <a:spcPts val="1800"/>
              </a:spcAft>
            </a:pPr>
            <a:r>
              <a:rPr lang="zh-TW" altLang="en-US" sz="4400" b="1" dirty="0" smtClean="0">
                <a:latin typeface="Microsoft YaHei" panose="020B0503020204020204" pitchFamily="34" charset="-122"/>
                <a:ea typeface="Microsoft YaHei" panose="020B0503020204020204" pitchFamily="34" charset="-122"/>
              </a:rPr>
              <a:t>一</a:t>
            </a:r>
            <a:r>
              <a:rPr lang="zh-TW" altLang="en-US" sz="4400" b="1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、基督徒的身分</a:t>
            </a:r>
            <a:endParaRPr lang="en-US" sz="4400" b="1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>
              <a:spcAft>
                <a:spcPts val="1800"/>
              </a:spcAft>
            </a:pPr>
            <a:r>
              <a:rPr lang="en-US" sz="44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sz="4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三</a:t>
            </a:r>
            <a:r>
              <a:rPr lang="en-US" sz="4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) </a:t>
            </a:r>
            <a:r>
              <a:rPr lang="zh-TW" altLang="en-US" sz="44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聖</a:t>
            </a:r>
            <a:r>
              <a:rPr lang="zh-TW" altLang="en-US" sz="4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潔的國度</a:t>
            </a:r>
            <a:endParaRPr lang="en-US" sz="44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>
              <a:spcAft>
                <a:spcPts val="1200"/>
              </a:spcAft>
            </a:pPr>
            <a:r>
              <a:rPr lang="zh-TW" altLang="en-US" sz="40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拉</a:t>
            </a:r>
            <a:r>
              <a:rPr lang="en-US" sz="40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en-US" sz="4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8:28 </a:t>
            </a:r>
            <a:r>
              <a:rPr lang="zh-TW" altLang="en-US" sz="4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我對他們說、你們</a:t>
            </a:r>
            <a:r>
              <a:rPr lang="zh-TW" altLang="en-US" sz="4000" b="1" dirty="0">
                <a:solidFill>
                  <a:schemeClr val="accent3">
                    <a:lumMod val="20000"/>
                    <a:lumOff val="8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歸耶和華為聖</a:t>
            </a:r>
            <a:r>
              <a:rPr lang="zh-TW" altLang="en-US" sz="4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、器皿也為聖、金銀是甘心獻給耶和華你們列祖之神的</a:t>
            </a:r>
            <a:r>
              <a:rPr lang="en-US" altLang="zh-TW" sz="4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‧</a:t>
            </a:r>
            <a:endParaRPr lang="en-US" sz="40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en-US" sz="4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彼前</a:t>
            </a:r>
            <a:r>
              <a:rPr lang="en-US" sz="4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1:15 </a:t>
            </a:r>
            <a:r>
              <a:rPr lang="zh-TW" altLang="en-US" sz="4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那召你們的既是聖潔、你們在一切所行的事上也要聖潔．</a:t>
            </a:r>
            <a:r>
              <a:rPr lang="en-US" sz="4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16 </a:t>
            </a:r>
            <a:r>
              <a:rPr lang="zh-TW" altLang="en-US" sz="4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因為經上記著說、</a:t>
            </a:r>
            <a:r>
              <a:rPr lang="en-US" altLang="zh-TW" sz="4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『</a:t>
            </a:r>
            <a:r>
              <a:rPr lang="zh-TW" altLang="en-US" sz="4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你們要聖潔、因為我是聖潔的。</a:t>
            </a:r>
            <a:r>
              <a:rPr lang="en-US" altLang="zh-TW" sz="4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』</a:t>
            </a:r>
            <a:endParaRPr lang="en-US" sz="40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6" name="Rectangle 3">
            <a:extLst>
              <a:ext uri="{FF2B5EF4-FFF2-40B4-BE49-F238E27FC236}">
                <a16:creationId xmlns="" xmlns:a16="http://schemas.microsoft.com/office/drawing/2014/main" id="{55FFA530-A3B5-40FE-9A6D-81A7FD9FD181}"/>
              </a:ext>
            </a:extLst>
          </p:cNvPr>
          <p:cNvSpPr txBox="1">
            <a:spLocks noChangeArrowheads="1"/>
          </p:cNvSpPr>
          <p:nvPr/>
        </p:nvSpPr>
        <p:spPr>
          <a:xfrm>
            <a:off x="8467328" y="272661"/>
            <a:ext cx="4376467" cy="1008112"/>
          </a:xfrm>
          <a:prstGeom prst="rect">
            <a:avLst/>
          </a:prstGeom>
        </p:spPr>
        <p:txBody>
          <a:bodyPr vert="horz" wrap="square" lIns="91293" tIns="45643" rIns="91293" bIns="45643" numCol="1" rtlCol="0" anchor="ctr" anchorCtr="0" compatLnSpc="1">
            <a:prstTxWarp prst="textNoShape">
              <a:avLst/>
            </a:prstTxWarp>
            <a:noAutofit/>
          </a:bodyPr>
          <a:lstStyle>
            <a:lvl1pPr algn="r" defTabSz="1096963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800" kern="1200" cap="all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r" defTabSz="1096963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algn="r" defTabSz="1096963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algn="r" defTabSz="1096963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algn="r" defTabSz="1096963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457200" algn="r" defTabSz="1096963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Century Gothic" panose="020B0502020202020204" pitchFamily="34" charset="0"/>
              </a:defRPr>
            </a:lvl6pPr>
            <a:lvl7pPr marL="914400" algn="r" defTabSz="1096963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Century Gothic" panose="020B0502020202020204" pitchFamily="34" charset="0"/>
              </a:defRPr>
            </a:lvl7pPr>
            <a:lvl8pPr marL="1371600" algn="r" defTabSz="1096963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Century Gothic" panose="020B0502020202020204" pitchFamily="34" charset="0"/>
              </a:defRPr>
            </a:lvl8pPr>
            <a:lvl9pPr marL="1828800" algn="r" defTabSz="1096963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Century Gothic" panose="020B0502020202020204" pitchFamily="34" charset="0"/>
              </a:defRPr>
            </a:lvl9pPr>
          </a:lstStyle>
          <a:p>
            <a:pPr algn="l"/>
            <a:r>
              <a:rPr lang="zh-TW" altLang="en-US" sz="3600" b="1" dirty="0" smtClean="0">
                <a:solidFill>
                  <a:srgbClr val="BFEFE5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基</a:t>
            </a:r>
            <a:r>
              <a:rPr lang="zh-TW" altLang="en-US" sz="3600" b="1" dirty="0">
                <a:solidFill>
                  <a:srgbClr val="BFEFE5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督徒的身份與職責</a:t>
            </a:r>
            <a:endParaRPr lang="en-US" sz="3600" b="1" dirty="0">
              <a:solidFill>
                <a:srgbClr val="BFEFE5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8" name="Footer Placeholder 2">
            <a:extLst>
              <a:ext uri="{FF2B5EF4-FFF2-40B4-BE49-F238E27FC236}">
                <a16:creationId xmlns="" xmlns:a16="http://schemas.microsoft.com/office/drawing/2014/main" id="{CF38F582-77EA-4BD2-9E5A-D8F899D24D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-33671" y="7607188"/>
            <a:ext cx="14630399" cy="438150"/>
          </a:xfrm>
        </p:spPr>
        <p:txBody>
          <a:bodyPr/>
          <a:lstStyle/>
          <a:p>
            <a:pPr algn="ctr">
              <a:defRPr/>
            </a:pPr>
            <a:r>
              <a:rPr lang="zh-TW" altLang="en-US" sz="2400" dirty="0" smtClean="0"/>
              <a:t>聖迦谷基督徒聚會（西區）</a:t>
            </a:r>
            <a:r>
              <a:rPr lang="zh-CN" altLang="en-US" sz="2400" b="1" dirty="0" smtClean="0"/>
              <a:t>梁</a:t>
            </a:r>
            <a:r>
              <a:rPr lang="zh-TW" altLang="en-US" sz="2400" b="1" dirty="0"/>
              <a:t>家聲</a:t>
            </a:r>
            <a:r>
              <a:rPr lang="zh-CN" altLang="en-US" sz="2400" dirty="0" smtClean="0"/>
              <a:t>   </a:t>
            </a:r>
            <a:r>
              <a:rPr lang="en-US" altLang="zh-TW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www.west.casgv.org</a:t>
            </a:r>
            <a:endParaRPr lang="zh-TW" alt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545276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5" name="Rectangle 1">
            <a:extLst>
              <a:ext uri="{FF2B5EF4-FFF2-40B4-BE49-F238E27FC236}">
                <a16:creationId xmlns="" xmlns:a16="http://schemas.microsoft.com/office/drawing/2014/main" id="{E9DB0921-F4D4-4CC0-86C7-B2616B142C2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54880" y="3930685"/>
            <a:ext cx="253299" cy="3691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293" tIns="45643" rIns="91293" bIns="45643">
            <a:spAutoFit/>
          </a:bodyPr>
          <a:lstStyle>
            <a:lvl1pPr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9pPr>
          </a:lstStyle>
          <a:p>
            <a:r>
              <a:rPr lang="en-US" altLang="zh-TW" b="1">
                <a:latin typeface="Microsoft YaHei" panose="020B0503020204020204" pitchFamily="34" charset="-122"/>
                <a:ea typeface="Microsoft YaHei" panose="020B0503020204020204" pitchFamily="34" charset="-122"/>
              </a:rPr>
              <a:t> </a:t>
            </a:r>
            <a:endParaRPr lang="en-US" altLang="en-US"/>
          </a:p>
        </p:txBody>
      </p:sp>
      <p:sp>
        <p:nvSpPr>
          <p:cNvPr id="10247" name="Rectangle 2">
            <a:extLst>
              <a:ext uri="{FF2B5EF4-FFF2-40B4-BE49-F238E27FC236}">
                <a16:creationId xmlns="" xmlns:a16="http://schemas.microsoft.com/office/drawing/2014/main" id="{C04FF721-B992-4E2B-AC98-6CA03EB5E0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942492" y="1486508"/>
            <a:ext cx="13033448" cy="452416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lIns="91293" tIns="45643" rIns="91293" bIns="45643">
            <a:spAutoFit/>
          </a:bodyPr>
          <a:lstStyle>
            <a:lvl1pPr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9pPr>
          </a:lstStyle>
          <a:p>
            <a:pPr>
              <a:spcAft>
                <a:spcPts val="1800"/>
              </a:spcAft>
            </a:pPr>
            <a:r>
              <a:rPr lang="zh-TW" altLang="en-US" sz="4400" b="1" dirty="0" smtClean="0">
                <a:latin typeface="Microsoft YaHei" panose="020B0503020204020204" pitchFamily="34" charset="-122"/>
                <a:ea typeface="Microsoft YaHei" panose="020B0503020204020204" pitchFamily="34" charset="-122"/>
              </a:rPr>
              <a:t>一</a:t>
            </a:r>
            <a:r>
              <a:rPr lang="zh-TW" altLang="en-US" sz="4400" b="1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、基督徒的身分</a:t>
            </a:r>
            <a:endParaRPr lang="en-US" sz="4400" b="1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>
              <a:spcAft>
                <a:spcPts val="1800"/>
              </a:spcAft>
            </a:pPr>
            <a:r>
              <a:rPr lang="en-US" sz="44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sz="4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四</a:t>
            </a:r>
            <a:r>
              <a:rPr lang="en-US" sz="4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) </a:t>
            </a:r>
            <a:r>
              <a:rPr lang="zh-TW" altLang="en-US" sz="44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屬</a:t>
            </a:r>
            <a:r>
              <a:rPr lang="zh-TW" altLang="en-US" sz="4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神的子民</a:t>
            </a:r>
            <a:endParaRPr lang="en-US" sz="44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>
              <a:spcAft>
                <a:spcPts val="1200"/>
              </a:spcAft>
            </a:pPr>
            <a:r>
              <a:rPr lang="zh-TW" altLang="en-US" sz="40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申</a:t>
            </a:r>
            <a:r>
              <a:rPr lang="en-US" sz="40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 7:6</a:t>
            </a:r>
            <a:r>
              <a:rPr lang="zh-TW" altLang="en-US" sz="40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 因</a:t>
            </a:r>
            <a:r>
              <a:rPr lang="zh-TW" altLang="en-US" sz="4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為你歸耶和華</a:t>
            </a:r>
            <a:r>
              <a:rPr lang="zh-TW" altLang="en-US" sz="40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你神</a:t>
            </a:r>
            <a:r>
              <a:rPr lang="zh-TW" altLang="en-US" sz="4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為聖潔的民、耶和華</a:t>
            </a:r>
            <a:r>
              <a:rPr lang="zh-TW" altLang="en-US" sz="40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你神</a:t>
            </a:r>
            <a:r>
              <a:rPr lang="zh-TW" altLang="en-US" sz="4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從地上的萬民中揀選你、特作</a:t>
            </a:r>
            <a:r>
              <a:rPr lang="zh-TW" altLang="en-US" sz="4000" b="1" dirty="0">
                <a:solidFill>
                  <a:schemeClr val="accent3">
                    <a:lumMod val="20000"/>
                    <a:lumOff val="8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自己的子民</a:t>
            </a:r>
            <a:r>
              <a:rPr lang="zh-TW" altLang="en-US" sz="4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。</a:t>
            </a:r>
            <a:endParaRPr lang="en-US" sz="40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en-US" sz="4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彼前</a:t>
            </a:r>
            <a:r>
              <a:rPr lang="en-US" sz="4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2:10 </a:t>
            </a:r>
            <a:r>
              <a:rPr lang="zh-TW" altLang="en-US" sz="4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你們從前算不得子民、現在卻作了</a:t>
            </a:r>
            <a:r>
              <a:rPr lang="zh-TW" altLang="en-US" sz="4000" b="1" dirty="0">
                <a:solidFill>
                  <a:schemeClr val="accent3">
                    <a:lumMod val="20000"/>
                    <a:lumOff val="8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神的子民</a:t>
            </a:r>
            <a:r>
              <a:rPr lang="zh-TW" altLang="en-US" sz="4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．從前未曾蒙憐恤、現在卻蒙了憐恤。</a:t>
            </a:r>
            <a:endParaRPr lang="en-US" sz="40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6" name="Rectangle 3">
            <a:extLst>
              <a:ext uri="{FF2B5EF4-FFF2-40B4-BE49-F238E27FC236}">
                <a16:creationId xmlns="" xmlns:a16="http://schemas.microsoft.com/office/drawing/2014/main" id="{55FFA530-A3B5-40FE-9A6D-81A7FD9FD181}"/>
              </a:ext>
            </a:extLst>
          </p:cNvPr>
          <p:cNvSpPr txBox="1">
            <a:spLocks noChangeArrowheads="1"/>
          </p:cNvSpPr>
          <p:nvPr/>
        </p:nvSpPr>
        <p:spPr>
          <a:xfrm>
            <a:off x="8467328" y="272661"/>
            <a:ext cx="4376467" cy="1008112"/>
          </a:xfrm>
          <a:prstGeom prst="rect">
            <a:avLst/>
          </a:prstGeom>
        </p:spPr>
        <p:txBody>
          <a:bodyPr vert="horz" wrap="square" lIns="91293" tIns="45643" rIns="91293" bIns="45643" numCol="1" rtlCol="0" anchor="ctr" anchorCtr="0" compatLnSpc="1">
            <a:prstTxWarp prst="textNoShape">
              <a:avLst/>
            </a:prstTxWarp>
            <a:noAutofit/>
          </a:bodyPr>
          <a:lstStyle>
            <a:lvl1pPr algn="r" defTabSz="1096963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800" kern="1200" cap="all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r" defTabSz="1096963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algn="r" defTabSz="1096963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algn="r" defTabSz="1096963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algn="r" defTabSz="1096963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457200" algn="r" defTabSz="1096963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Century Gothic" panose="020B0502020202020204" pitchFamily="34" charset="0"/>
              </a:defRPr>
            </a:lvl6pPr>
            <a:lvl7pPr marL="914400" algn="r" defTabSz="1096963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Century Gothic" panose="020B0502020202020204" pitchFamily="34" charset="0"/>
              </a:defRPr>
            </a:lvl7pPr>
            <a:lvl8pPr marL="1371600" algn="r" defTabSz="1096963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Century Gothic" panose="020B0502020202020204" pitchFamily="34" charset="0"/>
              </a:defRPr>
            </a:lvl8pPr>
            <a:lvl9pPr marL="1828800" algn="r" defTabSz="1096963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Century Gothic" panose="020B0502020202020204" pitchFamily="34" charset="0"/>
              </a:defRPr>
            </a:lvl9pPr>
          </a:lstStyle>
          <a:p>
            <a:pPr algn="l"/>
            <a:r>
              <a:rPr lang="zh-TW" altLang="en-US" sz="3600" b="1" dirty="0" smtClean="0">
                <a:solidFill>
                  <a:srgbClr val="BFEFE5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基</a:t>
            </a:r>
            <a:r>
              <a:rPr lang="zh-TW" altLang="en-US" sz="3600" b="1" dirty="0">
                <a:solidFill>
                  <a:srgbClr val="BFEFE5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督徒的身份與職責</a:t>
            </a:r>
            <a:endParaRPr lang="en-US" sz="3600" b="1" dirty="0">
              <a:solidFill>
                <a:srgbClr val="BFEFE5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8" name="Footer Placeholder 2">
            <a:extLst>
              <a:ext uri="{FF2B5EF4-FFF2-40B4-BE49-F238E27FC236}">
                <a16:creationId xmlns="" xmlns:a16="http://schemas.microsoft.com/office/drawing/2014/main" id="{CF38F582-77EA-4BD2-9E5A-D8F899D24D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-33671" y="7607188"/>
            <a:ext cx="14630399" cy="438150"/>
          </a:xfrm>
        </p:spPr>
        <p:txBody>
          <a:bodyPr/>
          <a:lstStyle/>
          <a:p>
            <a:pPr algn="ctr">
              <a:defRPr/>
            </a:pPr>
            <a:r>
              <a:rPr lang="zh-TW" altLang="en-US" sz="2400" dirty="0" smtClean="0"/>
              <a:t>聖迦谷基督徒聚會（西區）</a:t>
            </a:r>
            <a:r>
              <a:rPr lang="zh-CN" altLang="en-US" sz="2400" b="1" dirty="0" smtClean="0"/>
              <a:t>梁</a:t>
            </a:r>
            <a:r>
              <a:rPr lang="zh-TW" altLang="en-US" sz="2400" b="1" dirty="0"/>
              <a:t>家聲</a:t>
            </a:r>
            <a:r>
              <a:rPr lang="zh-CN" altLang="en-US" sz="2400" dirty="0" smtClean="0"/>
              <a:t>   </a:t>
            </a:r>
            <a:r>
              <a:rPr lang="en-US" altLang="zh-TW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www.west.casgv.org</a:t>
            </a:r>
            <a:endParaRPr lang="zh-TW" alt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689402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5" name="Rectangle 1">
            <a:extLst>
              <a:ext uri="{FF2B5EF4-FFF2-40B4-BE49-F238E27FC236}">
                <a16:creationId xmlns="" xmlns:a16="http://schemas.microsoft.com/office/drawing/2014/main" id="{E9DB0921-F4D4-4CC0-86C7-B2616B142C2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54880" y="3930685"/>
            <a:ext cx="253299" cy="3691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293" tIns="45643" rIns="91293" bIns="45643">
            <a:spAutoFit/>
          </a:bodyPr>
          <a:lstStyle>
            <a:lvl1pPr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9pPr>
          </a:lstStyle>
          <a:p>
            <a:r>
              <a:rPr lang="en-US" altLang="zh-TW" b="1">
                <a:latin typeface="Microsoft YaHei" panose="020B0503020204020204" pitchFamily="34" charset="-122"/>
                <a:ea typeface="Microsoft YaHei" panose="020B0503020204020204" pitchFamily="34" charset="-122"/>
              </a:rPr>
              <a:t> </a:t>
            </a:r>
            <a:endParaRPr lang="en-US" altLang="en-US"/>
          </a:p>
        </p:txBody>
      </p:sp>
      <p:sp>
        <p:nvSpPr>
          <p:cNvPr id="10247" name="Rectangle 2">
            <a:extLst>
              <a:ext uri="{FF2B5EF4-FFF2-40B4-BE49-F238E27FC236}">
                <a16:creationId xmlns="" xmlns:a16="http://schemas.microsoft.com/office/drawing/2014/main" id="{C04FF721-B992-4E2B-AC98-6CA03EB5E0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942492" y="1486508"/>
            <a:ext cx="13033448" cy="597071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lIns="91293" tIns="45643" rIns="91293" bIns="45643">
            <a:spAutoFit/>
          </a:bodyPr>
          <a:lstStyle>
            <a:lvl1pPr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9pPr>
          </a:lstStyle>
          <a:p>
            <a:pPr>
              <a:spcAft>
                <a:spcPts val="1800"/>
              </a:spcAft>
            </a:pPr>
            <a:r>
              <a:rPr lang="zh-TW" altLang="en-US" sz="4400" b="1" dirty="0" smtClean="0">
                <a:latin typeface="Microsoft YaHei" panose="020B0503020204020204" pitchFamily="34" charset="-122"/>
                <a:ea typeface="Microsoft YaHei" panose="020B0503020204020204" pitchFamily="34" charset="-122"/>
              </a:rPr>
              <a:t>二</a:t>
            </a:r>
            <a:r>
              <a:rPr lang="zh-TW" altLang="en-US" sz="4400" b="1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、基督徒的職責</a:t>
            </a:r>
            <a:endParaRPr lang="en-US" sz="4400" b="1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>
              <a:spcAft>
                <a:spcPts val="1800"/>
              </a:spcAft>
            </a:pPr>
            <a:r>
              <a:rPr lang="zh-TW" altLang="en-US" sz="4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彼前</a:t>
            </a:r>
            <a:r>
              <a:rPr lang="en-US" sz="4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2:9 </a:t>
            </a:r>
            <a:r>
              <a:rPr lang="zh-TW" altLang="en-US" sz="4000" b="1" dirty="0" smtClean="0">
                <a:solidFill>
                  <a:schemeClr val="accent3">
                    <a:lumMod val="20000"/>
                    <a:lumOff val="8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宣</a:t>
            </a:r>
            <a:r>
              <a:rPr lang="zh-TW" altLang="en-US" sz="4000" b="1" dirty="0">
                <a:solidFill>
                  <a:schemeClr val="accent3">
                    <a:lumMod val="20000"/>
                    <a:lumOff val="8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揚那召你們出黑暗入奇妙光明者的美德</a:t>
            </a:r>
            <a:r>
              <a:rPr lang="zh-TW" altLang="en-US" sz="4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。</a:t>
            </a:r>
            <a:endParaRPr lang="en-US" altLang="zh-TW" sz="40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>
              <a:spcAft>
                <a:spcPts val="1200"/>
              </a:spcAft>
            </a:pPr>
            <a:r>
              <a:rPr lang="en-US" sz="44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sz="4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一</a:t>
            </a:r>
            <a:r>
              <a:rPr lang="en-US" sz="4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) </a:t>
            </a:r>
            <a:r>
              <a:rPr lang="zh-TW" altLang="en-US" sz="4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基督救贖的救恩</a:t>
            </a:r>
            <a:endParaRPr lang="en-US" sz="44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>
              <a:spcAft>
                <a:spcPts val="1200"/>
              </a:spcAft>
            </a:pPr>
            <a:r>
              <a:rPr lang="en-US" sz="4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sz="4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二</a:t>
            </a:r>
            <a:r>
              <a:rPr lang="en-US" sz="4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) </a:t>
            </a:r>
            <a:r>
              <a:rPr lang="zh-TW" altLang="en-US" sz="4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基督榜樣之美</a:t>
            </a:r>
            <a:r>
              <a:rPr lang="zh-TW" altLang="en-US" sz="44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德</a:t>
            </a:r>
            <a:endParaRPr lang="en-US" altLang="zh-TW" sz="4400" b="1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>
              <a:spcAft>
                <a:spcPts val="1200"/>
              </a:spcAft>
            </a:pPr>
            <a:r>
              <a:rPr lang="zh-TW" altLang="en-US" sz="4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彼前</a:t>
            </a:r>
            <a:r>
              <a:rPr lang="en-US" sz="4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2:21 </a:t>
            </a:r>
            <a:r>
              <a:rPr lang="zh-TW" altLang="en-US" sz="4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你們蒙召原是為此．因基督也為你們受過苦、給你們留下榜樣、叫你們跟隨他的腳蹤行．</a:t>
            </a:r>
            <a:r>
              <a:rPr lang="en-US" sz="4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22 </a:t>
            </a:r>
            <a:r>
              <a:rPr lang="zh-TW" altLang="en-US" sz="4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他並沒有犯罪、口裏也沒有詭詐．</a:t>
            </a:r>
            <a:r>
              <a:rPr lang="en-US" sz="4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23 </a:t>
            </a:r>
            <a:r>
              <a:rPr lang="zh-TW" altLang="en-US" sz="4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他被罵不還口．受害不說威嚇的話．只將自己交託那按公義審判人的主</a:t>
            </a:r>
            <a:r>
              <a:rPr lang="zh-TW" altLang="en-US" sz="40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．</a:t>
            </a:r>
            <a:endParaRPr lang="en-US" sz="40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6" name="Rectangle 3">
            <a:extLst>
              <a:ext uri="{FF2B5EF4-FFF2-40B4-BE49-F238E27FC236}">
                <a16:creationId xmlns="" xmlns:a16="http://schemas.microsoft.com/office/drawing/2014/main" id="{55FFA530-A3B5-40FE-9A6D-81A7FD9FD181}"/>
              </a:ext>
            </a:extLst>
          </p:cNvPr>
          <p:cNvSpPr txBox="1">
            <a:spLocks noChangeArrowheads="1"/>
          </p:cNvSpPr>
          <p:nvPr/>
        </p:nvSpPr>
        <p:spPr>
          <a:xfrm>
            <a:off x="8467328" y="272661"/>
            <a:ext cx="4376467" cy="1008112"/>
          </a:xfrm>
          <a:prstGeom prst="rect">
            <a:avLst/>
          </a:prstGeom>
        </p:spPr>
        <p:txBody>
          <a:bodyPr vert="horz" wrap="square" lIns="91293" tIns="45643" rIns="91293" bIns="45643" numCol="1" rtlCol="0" anchor="ctr" anchorCtr="0" compatLnSpc="1">
            <a:prstTxWarp prst="textNoShape">
              <a:avLst/>
            </a:prstTxWarp>
            <a:noAutofit/>
          </a:bodyPr>
          <a:lstStyle>
            <a:lvl1pPr algn="r" defTabSz="1096963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800" kern="1200" cap="all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r" defTabSz="1096963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algn="r" defTabSz="1096963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algn="r" defTabSz="1096963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algn="r" defTabSz="1096963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457200" algn="r" defTabSz="1096963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Century Gothic" panose="020B0502020202020204" pitchFamily="34" charset="0"/>
              </a:defRPr>
            </a:lvl6pPr>
            <a:lvl7pPr marL="914400" algn="r" defTabSz="1096963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Century Gothic" panose="020B0502020202020204" pitchFamily="34" charset="0"/>
              </a:defRPr>
            </a:lvl7pPr>
            <a:lvl8pPr marL="1371600" algn="r" defTabSz="1096963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Century Gothic" panose="020B0502020202020204" pitchFamily="34" charset="0"/>
              </a:defRPr>
            </a:lvl8pPr>
            <a:lvl9pPr marL="1828800" algn="r" defTabSz="1096963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Century Gothic" panose="020B0502020202020204" pitchFamily="34" charset="0"/>
              </a:defRPr>
            </a:lvl9pPr>
          </a:lstStyle>
          <a:p>
            <a:pPr algn="l"/>
            <a:r>
              <a:rPr lang="zh-TW" altLang="en-US" sz="3600" b="1" dirty="0" smtClean="0">
                <a:solidFill>
                  <a:srgbClr val="BFEFE5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基</a:t>
            </a:r>
            <a:r>
              <a:rPr lang="zh-TW" altLang="en-US" sz="3600" b="1" dirty="0">
                <a:solidFill>
                  <a:srgbClr val="BFEFE5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督徒的身份與職責</a:t>
            </a:r>
            <a:endParaRPr lang="en-US" sz="3600" b="1" dirty="0">
              <a:solidFill>
                <a:srgbClr val="BFEFE5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8" name="Footer Placeholder 2">
            <a:extLst>
              <a:ext uri="{FF2B5EF4-FFF2-40B4-BE49-F238E27FC236}">
                <a16:creationId xmlns="" xmlns:a16="http://schemas.microsoft.com/office/drawing/2014/main" id="{CF38F582-77EA-4BD2-9E5A-D8F899D24D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-33671" y="7607188"/>
            <a:ext cx="14630399" cy="438150"/>
          </a:xfrm>
        </p:spPr>
        <p:txBody>
          <a:bodyPr/>
          <a:lstStyle/>
          <a:p>
            <a:pPr algn="ctr">
              <a:defRPr/>
            </a:pPr>
            <a:r>
              <a:rPr lang="zh-TW" altLang="en-US" sz="2400" dirty="0" smtClean="0"/>
              <a:t>聖迦谷基督徒聚會（西區）</a:t>
            </a:r>
            <a:r>
              <a:rPr lang="zh-CN" altLang="en-US" sz="2400" b="1" dirty="0" smtClean="0"/>
              <a:t>梁</a:t>
            </a:r>
            <a:r>
              <a:rPr lang="zh-TW" altLang="en-US" sz="2400" b="1" dirty="0"/>
              <a:t>家聲</a:t>
            </a:r>
            <a:r>
              <a:rPr lang="zh-CN" altLang="en-US" sz="2400" dirty="0" smtClean="0"/>
              <a:t>   </a:t>
            </a:r>
            <a:r>
              <a:rPr lang="en-US" altLang="zh-TW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www.west.casgv.org</a:t>
            </a:r>
            <a:endParaRPr lang="zh-TW" alt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302663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5" name="Rectangle 1">
            <a:extLst>
              <a:ext uri="{FF2B5EF4-FFF2-40B4-BE49-F238E27FC236}">
                <a16:creationId xmlns="" xmlns:a16="http://schemas.microsoft.com/office/drawing/2014/main" id="{E9DB0921-F4D4-4CC0-86C7-B2616B142C2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54880" y="3930685"/>
            <a:ext cx="253299" cy="3691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293" tIns="45643" rIns="91293" bIns="45643">
            <a:spAutoFit/>
          </a:bodyPr>
          <a:lstStyle>
            <a:lvl1pPr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9pPr>
          </a:lstStyle>
          <a:p>
            <a:r>
              <a:rPr lang="en-US" altLang="zh-TW" b="1">
                <a:latin typeface="Microsoft YaHei" panose="020B0503020204020204" pitchFamily="34" charset="-122"/>
                <a:ea typeface="Microsoft YaHei" panose="020B0503020204020204" pitchFamily="34" charset="-122"/>
              </a:rPr>
              <a:t> </a:t>
            </a:r>
            <a:endParaRPr lang="en-US" altLang="en-US"/>
          </a:p>
        </p:txBody>
      </p:sp>
      <p:sp>
        <p:nvSpPr>
          <p:cNvPr id="10247" name="Rectangle 2">
            <a:extLst>
              <a:ext uri="{FF2B5EF4-FFF2-40B4-BE49-F238E27FC236}">
                <a16:creationId xmlns="" xmlns:a16="http://schemas.microsoft.com/office/drawing/2014/main" id="{C04FF721-B992-4E2B-AC98-6CA03EB5E0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942492" y="1486508"/>
            <a:ext cx="13033448" cy="6416986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lIns="91293" tIns="45643" rIns="91293" bIns="45643">
            <a:spAutoFit/>
          </a:bodyPr>
          <a:lstStyle>
            <a:lvl1pPr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9pPr>
          </a:lstStyle>
          <a:p>
            <a:pPr>
              <a:spcAft>
                <a:spcPts val="1800"/>
              </a:spcAft>
            </a:pPr>
            <a:r>
              <a:rPr lang="zh-TW" altLang="en-US" sz="4400" b="1" dirty="0" smtClean="0">
                <a:latin typeface="Microsoft YaHei" panose="020B0503020204020204" pitchFamily="34" charset="-122"/>
                <a:ea typeface="Microsoft YaHei" panose="020B0503020204020204" pitchFamily="34" charset="-122"/>
              </a:rPr>
              <a:t>二</a:t>
            </a:r>
            <a:r>
              <a:rPr lang="zh-TW" altLang="en-US" sz="4400" b="1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、基督徒的職責</a:t>
            </a:r>
            <a:endParaRPr lang="en-US" sz="4400" b="1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>
              <a:spcAft>
                <a:spcPts val="1800"/>
              </a:spcAft>
            </a:pPr>
            <a:r>
              <a:rPr lang="zh-TW" altLang="en-US" sz="4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彼前</a:t>
            </a:r>
            <a:r>
              <a:rPr lang="en-US" sz="4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2:9 </a:t>
            </a:r>
            <a:r>
              <a:rPr lang="zh-TW" altLang="en-US" sz="4000" b="1" dirty="0" smtClean="0">
                <a:solidFill>
                  <a:schemeClr val="accent3">
                    <a:lumMod val="20000"/>
                    <a:lumOff val="8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宣</a:t>
            </a:r>
            <a:r>
              <a:rPr lang="zh-TW" altLang="en-US" sz="4000" b="1" dirty="0">
                <a:solidFill>
                  <a:schemeClr val="accent3">
                    <a:lumMod val="20000"/>
                    <a:lumOff val="8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揚那召你們出黑暗入奇妙光明者的美德</a:t>
            </a:r>
            <a:r>
              <a:rPr lang="zh-TW" altLang="en-US" sz="4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。</a:t>
            </a:r>
            <a:endParaRPr lang="en-US" altLang="zh-TW" sz="40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>
              <a:spcAft>
                <a:spcPts val="1200"/>
              </a:spcAft>
            </a:pPr>
            <a:r>
              <a:rPr lang="en-US" sz="44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sz="4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一</a:t>
            </a:r>
            <a:r>
              <a:rPr lang="en-US" sz="4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) </a:t>
            </a:r>
            <a:r>
              <a:rPr lang="zh-TW" altLang="en-US" sz="4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基督救贖的救恩</a:t>
            </a:r>
            <a:endParaRPr lang="en-US" sz="44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>
              <a:spcAft>
                <a:spcPts val="1200"/>
              </a:spcAft>
            </a:pPr>
            <a:r>
              <a:rPr lang="en-US" sz="4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sz="4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二</a:t>
            </a:r>
            <a:r>
              <a:rPr lang="en-US" sz="4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) </a:t>
            </a:r>
            <a:r>
              <a:rPr lang="zh-TW" altLang="en-US" sz="4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基督榜樣之美德</a:t>
            </a:r>
            <a:endParaRPr lang="en-US" sz="44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>
              <a:spcAft>
                <a:spcPts val="1200"/>
              </a:spcAft>
            </a:pPr>
            <a:r>
              <a:rPr lang="en-US" sz="4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sz="4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三</a:t>
            </a:r>
            <a:r>
              <a:rPr lang="en-US" sz="4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) </a:t>
            </a:r>
            <a:r>
              <a:rPr lang="zh-TW" altLang="en-US" sz="4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生命改變的見證</a:t>
            </a:r>
            <a:endParaRPr lang="en-US" sz="44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en-US" sz="40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彼</a:t>
            </a:r>
            <a:r>
              <a:rPr lang="zh-TW" altLang="en-US" sz="4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前</a:t>
            </a:r>
            <a:r>
              <a:rPr lang="en-US" sz="4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2:12 </a:t>
            </a:r>
            <a:r>
              <a:rPr lang="zh-TW" altLang="en-US" sz="4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你們在外邦人中、應當品行端正、叫那些毀謗你們是作惡的、因看見你們的</a:t>
            </a:r>
            <a:r>
              <a:rPr lang="zh-TW" altLang="en-US" sz="4000" b="1" dirty="0">
                <a:solidFill>
                  <a:schemeClr val="accent3">
                    <a:lumMod val="20000"/>
                    <a:lumOff val="8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好行為</a:t>
            </a:r>
            <a:r>
              <a:rPr lang="zh-TW" altLang="en-US" sz="4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、便在鑒察的日子、歸榮耀給神。</a:t>
            </a:r>
            <a:endParaRPr lang="en-US" sz="40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6" name="Rectangle 3">
            <a:extLst>
              <a:ext uri="{FF2B5EF4-FFF2-40B4-BE49-F238E27FC236}">
                <a16:creationId xmlns="" xmlns:a16="http://schemas.microsoft.com/office/drawing/2014/main" id="{55FFA530-A3B5-40FE-9A6D-81A7FD9FD181}"/>
              </a:ext>
            </a:extLst>
          </p:cNvPr>
          <p:cNvSpPr txBox="1">
            <a:spLocks noChangeArrowheads="1"/>
          </p:cNvSpPr>
          <p:nvPr/>
        </p:nvSpPr>
        <p:spPr>
          <a:xfrm>
            <a:off x="8467328" y="272661"/>
            <a:ext cx="4376467" cy="1008112"/>
          </a:xfrm>
          <a:prstGeom prst="rect">
            <a:avLst/>
          </a:prstGeom>
        </p:spPr>
        <p:txBody>
          <a:bodyPr vert="horz" wrap="square" lIns="91293" tIns="45643" rIns="91293" bIns="45643" numCol="1" rtlCol="0" anchor="ctr" anchorCtr="0" compatLnSpc="1">
            <a:prstTxWarp prst="textNoShape">
              <a:avLst/>
            </a:prstTxWarp>
            <a:noAutofit/>
          </a:bodyPr>
          <a:lstStyle>
            <a:lvl1pPr algn="r" defTabSz="1096963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800" kern="1200" cap="all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r" defTabSz="1096963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algn="r" defTabSz="1096963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algn="r" defTabSz="1096963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algn="r" defTabSz="1096963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457200" algn="r" defTabSz="1096963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Century Gothic" panose="020B0502020202020204" pitchFamily="34" charset="0"/>
              </a:defRPr>
            </a:lvl6pPr>
            <a:lvl7pPr marL="914400" algn="r" defTabSz="1096963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Century Gothic" panose="020B0502020202020204" pitchFamily="34" charset="0"/>
              </a:defRPr>
            </a:lvl7pPr>
            <a:lvl8pPr marL="1371600" algn="r" defTabSz="1096963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Century Gothic" panose="020B0502020202020204" pitchFamily="34" charset="0"/>
              </a:defRPr>
            </a:lvl8pPr>
            <a:lvl9pPr marL="1828800" algn="r" defTabSz="1096963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Century Gothic" panose="020B0502020202020204" pitchFamily="34" charset="0"/>
              </a:defRPr>
            </a:lvl9pPr>
          </a:lstStyle>
          <a:p>
            <a:pPr algn="l"/>
            <a:r>
              <a:rPr lang="zh-TW" altLang="en-US" sz="3600" b="1" dirty="0" smtClean="0">
                <a:solidFill>
                  <a:srgbClr val="BFEFE5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基</a:t>
            </a:r>
            <a:r>
              <a:rPr lang="zh-TW" altLang="en-US" sz="3600" b="1" dirty="0">
                <a:solidFill>
                  <a:srgbClr val="BFEFE5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督徒的身份與職責</a:t>
            </a:r>
            <a:endParaRPr lang="en-US" sz="3600" b="1" dirty="0">
              <a:solidFill>
                <a:srgbClr val="BFEFE5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8" name="Footer Placeholder 2">
            <a:extLst>
              <a:ext uri="{FF2B5EF4-FFF2-40B4-BE49-F238E27FC236}">
                <a16:creationId xmlns="" xmlns:a16="http://schemas.microsoft.com/office/drawing/2014/main" id="{CF38F582-77EA-4BD2-9E5A-D8F899D24D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-33671" y="7607188"/>
            <a:ext cx="14630399" cy="438150"/>
          </a:xfrm>
        </p:spPr>
        <p:txBody>
          <a:bodyPr/>
          <a:lstStyle/>
          <a:p>
            <a:pPr algn="ctr">
              <a:defRPr/>
            </a:pPr>
            <a:r>
              <a:rPr lang="zh-TW" altLang="en-US" sz="2400" dirty="0" smtClean="0"/>
              <a:t>聖迦谷基督徒聚會（西區）</a:t>
            </a:r>
            <a:r>
              <a:rPr lang="zh-CN" altLang="en-US" sz="2400" b="1" dirty="0" smtClean="0"/>
              <a:t>梁</a:t>
            </a:r>
            <a:r>
              <a:rPr lang="zh-TW" altLang="en-US" sz="2400" b="1" dirty="0"/>
              <a:t>家聲</a:t>
            </a:r>
            <a:r>
              <a:rPr lang="zh-CN" altLang="en-US" sz="2400" dirty="0" smtClean="0"/>
              <a:t>   </a:t>
            </a:r>
            <a:r>
              <a:rPr lang="en-US" altLang="zh-TW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www.west.casgv.org</a:t>
            </a:r>
            <a:endParaRPr lang="zh-TW" alt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417263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5" name="Rectangle 1">
            <a:extLst>
              <a:ext uri="{FF2B5EF4-FFF2-40B4-BE49-F238E27FC236}">
                <a16:creationId xmlns="" xmlns:a16="http://schemas.microsoft.com/office/drawing/2014/main" id="{E9DB0921-F4D4-4CC0-86C7-B2616B142C2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54880" y="3930685"/>
            <a:ext cx="253299" cy="3691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293" tIns="45643" rIns="91293" bIns="45643">
            <a:spAutoFit/>
          </a:bodyPr>
          <a:lstStyle>
            <a:lvl1pPr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9pPr>
          </a:lstStyle>
          <a:p>
            <a:r>
              <a:rPr lang="en-US" altLang="zh-TW" b="1">
                <a:latin typeface="Microsoft YaHei" panose="020B0503020204020204" pitchFamily="34" charset="-122"/>
                <a:ea typeface="Microsoft YaHei" panose="020B0503020204020204" pitchFamily="34" charset="-122"/>
              </a:rPr>
              <a:t> </a:t>
            </a:r>
            <a:endParaRPr lang="en-US" altLang="en-US"/>
          </a:p>
        </p:txBody>
      </p:sp>
      <p:sp>
        <p:nvSpPr>
          <p:cNvPr id="10247" name="Rectangle 2">
            <a:extLst>
              <a:ext uri="{FF2B5EF4-FFF2-40B4-BE49-F238E27FC236}">
                <a16:creationId xmlns="" xmlns:a16="http://schemas.microsoft.com/office/drawing/2014/main" id="{C04FF721-B992-4E2B-AC98-6CA03EB5E0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942492" y="1486508"/>
            <a:ext cx="13033448" cy="505084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lIns="91293" tIns="45643" rIns="91293" bIns="45643">
            <a:spAutoFit/>
          </a:bodyPr>
          <a:lstStyle>
            <a:lvl1pPr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9pPr>
          </a:lstStyle>
          <a:p>
            <a:pPr algn="ctr">
              <a:lnSpc>
                <a:spcPct val="150000"/>
              </a:lnSpc>
              <a:spcAft>
                <a:spcPts val="0"/>
              </a:spcAft>
            </a:pPr>
            <a:r>
              <a:rPr lang="en-US" altLang="zh-TW" sz="4400" dirty="0" smtClean="0">
                <a:latin typeface="Microsoft YaHei" panose="020B0503020204020204" pitchFamily="34" charset="-122"/>
                <a:ea typeface="Microsoft YaHei" panose="020B0503020204020204" pitchFamily="34" charset="-122"/>
              </a:rPr>
              <a:t>S255</a:t>
            </a:r>
            <a:r>
              <a:rPr lang="zh-TW" altLang="en-US" sz="4400" b="1" dirty="0" smtClean="0">
                <a:latin typeface="Microsoft YaHei" panose="020B0503020204020204" pitchFamily="34" charset="-122"/>
                <a:ea typeface="Microsoft YaHei" panose="020B0503020204020204" pitchFamily="34" charset="-122"/>
              </a:rPr>
              <a:t> 一</a:t>
            </a:r>
            <a:r>
              <a:rPr lang="zh-TW" altLang="en-US" sz="4400" b="1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群大能子民</a:t>
            </a:r>
            <a:endParaRPr lang="en-US" altLang="zh-TW" sz="4400" b="1" dirty="0" smtClean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>
              <a:lnSpc>
                <a:spcPct val="150000"/>
              </a:lnSpc>
              <a:spcAft>
                <a:spcPts val="0"/>
              </a:spcAft>
            </a:pPr>
            <a:r>
              <a:rPr lang="zh-TW" altLang="en-US" sz="4400" b="1" dirty="0" smtClean="0">
                <a:latin typeface="Microsoft YaHei" panose="020B0503020204020204" pitchFamily="34" charset="-122"/>
                <a:ea typeface="Microsoft YaHei" panose="020B0503020204020204" pitchFamily="34" charset="-122"/>
              </a:rPr>
              <a:t>我</a:t>
            </a:r>
            <a:r>
              <a:rPr lang="zh-TW" altLang="en-US" sz="4400" b="1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要建立一群大能子民，一群充滿讚美的子民，</a:t>
            </a:r>
          </a:p>
          <a:p>
            <a:pPr algn="ctr">
              <a:lnSpc>
                <a:spcPct val="150000"/>
              </a:lnSpc>
              <a:spcAft>
                <a:spcPts val="0"/>
              </a:spcAft>
            </a:pPr>
            <a:r>
              <a:rPr lang="zh-TW" altLang="en-US" sz="4400" b="1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他們要靠我靈來往此地，並要榮耀我寶貴的名．</a:t>
            </a:r>
          </a:p>
          <a:p>
            <a:pPr algn="ctr">
              <a:lnSpc>
                <a:spcPct val="150000"/>
              </a:lnSpc>
              <a:spcAft>
                <a:spcPts val="0"/>
              </a:spcAft>
            </a:pPr>
            <a:r>
              <a:rPr lang="zh-TW" altLang="en-US" sz="4400" b="1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主啊！興起！建立教會，藉祢愛子得堅固；</a:t>
            </a:r>
          </a:p>
          <a:p>
            <a:pPr algn="ctr">
              <a:lnSpc>
                <a:spcPct val="150000"/>
              </a:lnSpc>
              <a:spcAft>
                <a:spcPts val="0"/>
              </a:spcAft>
            </a:pPr>
            <a:r>
              <a:rPr lang="zh-TW" altLang="en-US" sz="4400" b="1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在祢裏面合而爲一，在祢愛子的國度． </a:t>
            </a:r>
          </a:p>
        </p:txBody>
      </p:sp>
      <p:sp>
        <p:nvSpPr>
          <p:cNvPr id="6" name="Rectangle 3">
            <a:extLst>
              <a:ext uri="{FF2B5EF4-FFF2-40B4-BE49-F238E27FC236}">
                <a16:creationId xmlns="" xmlns:a16="http://schemas.microsoft.com/office/drawing/2014/main" id="{55FFA530-A3B5-40FE-9A6D-81A7FD9FD181}"/>
              </a:ext>
            </a:extLst>
          </p:cNvPr>
          <p:cNvSpPr txBox="1">
            <a:spLocks noChangeArrowheads="1"/>
          </p:cNvSpPr>
          <p:nvPr/>
        </p:nvSpPr>
        <p:spPr>
          <a:xfrm>
            <a:off x="8467328" y="272661"/>
            <a:ext cx="4376467" cy="1008112"/>
          </a:xfrm>
          <a:prstGeom prst="rect">
            <a:avLst/>
          </a:prstGeom>
        </p:spPr>
        <p:txBody>
          <a:bodyPr vert="horz" wrap="square" lIns="91293" tIns="45643" rIns="91293" bIns="45643" numCol="1" rtlCol="0" anchor="ctr" anchorCtr="0" compatLnSpc="1">
            <a:prstTxWarp prst="textNoShape">
              <a:avLst/>
            </a:prstTxWarp>
            <a:noAutofit/>
          </a:bodyPr>
          <a:lstStyle>
            <a:lvl1pPr algn="r" defTabSz="1096963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800" kern="1200" cap="all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r" defTabSz="1096963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algn="r" defTabSz="1096963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algn="r" defTabSz="1096963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algn="r" defTabSz="1096963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457200" algn="r" defTabSz="1096963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Century Gothic" panose="020B0502020202020204" pitchFamily="34" charset="0"/>
              </a:defRPr>
            </a:lvl6pPr>
            <a:lvl7pPr marL="914400" algn="r" defTabSz="1096963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Century Gothic" panose="020B0502020202020204" pitchFamily="34" charset="0"/>
              </a:defRPr>
            </a:lvl7pPr>
            <a:lvl8pPr marL="1371600" algn="r" defTabSz="1096963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Century Gothic" panose="020B0502020202020204" pitchFamily="34" charset="0"/>
              </a:defRPr>
            </a:lvl8pPr>
            <a:lvl9pPr marL="1828800" algn="r" defTabSz="1096963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Century Gothic" panose="020B0502020202020204" pitchFamily="34" charset="0"/>
              </a:defRPr>
            </a:lvl9pPr>
          </a:lstStyle>
          <a:p>
            <a:pPr algn="l"/>
            <a:r>
              <a:rPr lang="zh-TW" altLang="en-US" sz="3600" b="1" dirty="0" smtClean="0">
                <a:solidFill>
                  <a:srgbClr val="BFEFE5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基</a:t>
            </a:r>
            <a:r>
              <a:rPr lang="zh-TW" altLang="en-US" sz="3600" b="1" dirty="0">
                <a:solidFill>
                  <a:srgbClr val="BFEFE5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督徒的身份與職責</a:t>
            </a:r>
            <a:endParaRPr lang="en-US" sz="3600" b="1" dirty="0">
              <a:solidFill>
                <a:srgbClr val="BFEFE5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8" name="Footer Placeholder 2">
            <a:extLst>
              <a:ext uri="{FF2B5EF4-FFF2-40B4-BE49-F238E27FC236}">
                <a16:creationId xmlns="" xmlns:a16="http://schemas.microsoft.com/office/drawing/2014/main" id="{CF38F582-77EA-4BD2-9E5A-D8F899D24D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-33671" y="7607188"/>
            <a:ext cx="14630399" cy="438150"/>
          </a:xfrm>
        </p:spPr>
        <p:txBody>
          <a:bodyPr/>
          <a:lstStyle/>
          <a:p>
            <a:pPr algn="ctr">
              <a:defRPr/>
            </a:pPr>
            <a:r>
              <a:rPr lang="zh-TW" altLang="en-US" sz="2400" dirty="0" smtClean="0"/>
              <a:t>聖迦谷基督徒聚會（西區）</a:t>
            </a:r>
            <a:r>
              <a:rPr lang="zh-CN" altLang="en-US" sz="2400" b="1" dirty="0" smtClean="0"/>
              <a:t>梁</a:t>
            </a:r>
            <a:r>
              <a:rPr lang="zh-TW" altLang="en-US" sz="2400" b="1" dirty="0"/>
              <a:t>家聲</a:t>
            </a:r>
            <a:r>
              <a:rPr lang="zh-CN" altLang="en-US" sz="2400" dirty="0" smtClean="0"/>
              <a:t>   </a:t>
            </a:r>
            <a:r>
              <a:rPr lang="en-US" altLang="zh-TW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www.west.casgv.org</a:t>
            </a:r>
            <a:endParaRPr lang="zh-TW" alt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2768" y="0"/>
            <a:ext cx="3197508" cy="16664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258212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/>
            </a:extLst>
          </p:cNvPr>
          <p:cNvSpPr>
            <a:spLocks noGrp="1"/>
          </p:cNvSpPr>
          <p:nvPr>
            <p:ph type="title"/>
          </p:nvPr>
        </p:nvSpPr>
        <p:spPr>
          <a:xfrm>
            <a:off x="3067050" y="153988"/>
            <a:ext cx="10333038" cy="857250"/>
          </a:xfrm>
        </p:spPr>
        <p:txBody>
          <a:bodyPr/>
          <a:lstStyle/>
          <a:p>
            <a:pPr defTabSz="1095221" eaLnBrk="1" hangingPunct="1">
              <a:defRPr/>
            </a:pPr>
            <a:r>
              <a:rPr lang="zh-TW" altLang="en-US" sz="3800" dirty="0"/>
              <a:t>報告 </a:t>
            </a:r>
            <a:r>
              <a:rPr lang="en-US" altLang="zh-TW" sz="3800" dirty="0"/>
              <a:t>Announcements</a:t>
            </a:r>
            <a:endParaRPr lang="en-US" sz="3800" dirty="0"/>
          </a:p>
        </p:txBody>
      </p:sp>
      <p:sp>
        <p:nvSpPr>
          <p:cNvPr id="14339" name="Content Placeholder 2"/>
          <p:cNvSpPr>
            <a:spLocks noGrp="1"/>
          </p:cNvSpPr>
          <p:nvPr>
            <p:ph idx="1"/>
          </p:nvPr>
        </p:nvSpPr>
        <p:spPr>
          <a:xfrm>
            <a:off x="402432" y="1666529"/>
            <a:ext cx="14144625" cy="5904656"/>
          </a:xfrm>
        </p:spPr>
        <p:txBody>
          <a:bodyPr/>
          <a:lstStyle/>
          <a:p>
            <a:pPr marL="0" indent="0">
              <a:buNone/>
            </a:pPr>
            <a:r>
              <a:rPr lang="en-US" altLang="zh-TW" sz="3800" dirty="0" smtClean="0">
                <a:latin typeface="標楷體" pitchFamily="65" charset="-120"/>
                <a:ea typeface="標楷體" pitchFamily="65" charset="-120"/>
              </a:rPr>
              <a:t>1.</a:t>
            </a:r>
            <a:r>
              <a:rPr lang="zh-TW" altLang="en-US" sz="3800" dirty="0">
                <a:solidFill>
                  <a:srgbClr val="FFFFCC"/>
                </a:solidFill>
                <a:latin typeface="標楷體" pitchFamily="65" charset="-120"/>
                <a:ea typeface="標楷體" pitchFamily="65" charset="-120"/>
              </a:rPr>
              <a:t>感謝主的恩典，經過一年多在線上聚會，</a:t>
            </a:r>
            <a:r>
              <a:rPr lang="zh-TW" altLang="en-US" sz="3800" dirty="0" smtClean="0">
                <a:solidFill>
                  <a:srgbClr val="FFFFCC"/>
                </a:solidFill>
                <a:latin typeface="標楷體" pitchFamily="65" charset="-120"/>
                <a:ea typeface="標楷體" pitchFamily="65" charset="-120"/>
              </a:rPr>
              <a:t>我們已恢復在</a:t>
            </a:r>
            <a:r>
              <a:rPr lang="zh-TW" altLang="en-US" sz="3800" dirty="0">
                <a:solidFill>
                  <a:srgbClr val="FFFFCC"/>
                </a:solidFill>
                <a:latin typeface="標楷體" pitchFamily="65" charset="-120"/>
                <a:ea typeface="標楷體" pitchFamily="65" charset="-120"/>
              </a:rPr>
              <a:t>會所聚會，</a:t>
            </a:r>
            <a:r>
              <a:rPr lang="zh-TW" altLang="en-US" sz="3800" dirty="0" smtClean="0">
                <a:solidFill>
                  <a:srgbClr val="FFFFCC"/>
                </a:solidFill>
                <a:latin typeface="標楷體" pitchFamily="65" charset="-120"/>
                <a:ea typeface="標楷體" pitchFamily="65" charset="-120"/>
              </a:rPr>
              <a:t>請弟兄姊妹一</a:t>
            </a:r>
            <a:r>
              <a:rPr lang="zh-TW" altLang="en-US" sz="3800" dirty="0">
                <a:solidFill>
                  <a:srgbClr val="FFFFCC"/>
                </a:solidFill>
                <a:latin typeface="標楷體" pitchFamily="65" charset="-120"/>
                <a:ea typeface="標楷體" pitchFamily="65" charset="-120"/>
              </a:rPr>
              <a:t>同來敬拜</a:t>
            </a:r>
            <a:r>
              <a:rPr lang="zh-TW" altLang="en-US" sz="3800" dirty="0" smtClean="0">
                <a:solidFill>
                  <a:srgbClr val="FFFFCC"/>
                </a:solidFill>
                <a:latin typeface="標楷體" pitchFamily="65" charset="-120"/>
                <a:ea typeface="標楷體" pitchFamily="65" charset="-120"/>
              </a:rPr>
              <a:t>。</a:t>
            </a:r>
            <a:r>
              <a:rPr lang="en-US" altLang="zh-TW" sz="3800" dirty="0" smtClean="0">
                <a:latin typeface="標楷體" pitchFamily="65" charset="-120"/>
                <a:ea typeface="標楷體" pitchFamily="65" charset="-120"/>
              </a:rPr>
              <a:t>(</a:t>
            </a:r>
            <a:r>
              <a:rPr lang="zh-TW" altLang="en-US" sz="3800" dirty="0">
                <a:latin typeface="標楷體" pitchFamily="65" charset="-120"/>
                <a:ea typeface="標楷體" pitchFamily="65" charset="-120"/>
              </a:rPr>
              <a:t>若無法前來，歡迎</a:t>
            </a:r>
            <a:r>
              <a:rPr lang="zh-TW" altLang="en-US" sz="3800" dirty="0" smtClean="0">
                <a:latin typeface="標楷體" pitchFamily="65" charset="-120"/>
                <a:ea typeface="標楷體" pitchFamily="65" charset="-120"/>
              </a:rPr>
              <a:t>在</a:t>
            </a:r>
            <a:r>
              <a:rPr lang="en-US" sz="3800" dirty="0">
                <a:latin typeface="Arial Narrow" panose="020B0606020202030204" pitchFamily="34" charset="0"/>
                <a:ea typeface="標楷體" pitchFamily="65" charset="-120"/>
              </a:rPr>
              <a:t>Zoom</a:t>
            </a:r>
            <a:r>
              <a:rPr lang="zh-TW" altLang="en-US" sz="3800" dirty="0" smtClean="0">
                <a:latin typeface="標楷體" pitchFamily="65" charset="-120"/>
                <a:ea typeface="標楷體" pitchFamily="65" charset="-120"/>
              </a:rPr>
              <a:t>上</a:t>
            </a:r>
            <a:r>
              <a:rPr lang="zh-TW" altLang="en-US" sz="3800" dirty="0">
                <a:latin typeface="標楷體" pitchFamily="65" charset="-120"/>
                <a:ea typeface="標楷體" pitchFamily="65" charset="-120"/>
              </a:rPr>
              <a:t>參加）</a:t>
            </a:r>
            <a:endParaRPr lang="en-US" altLang="zh-TW" sz="3800" dirty="0">
              <a:solidFill>
                <a:srgbClr val="FFFFCC"/>
              </a:solidFill>
              <a:latin typeface="標楷體" pitchFamily="65" charset="-120"/>
              <a:ea typeface="標楷體" pitchFamily="65" charset="-120"/>
            </a:endParaRPr>
          </a:p>
          <a:p>
            <a:pPr marL="0" indent="0">
              <a:buFont typeface="Arial" charset="0"/>
              <a:buNone/>
            </a:pPr>
            <a:r>
              <a:rPr lang="en-US" altLang="zh-TW" sz="3800" dirty="0" smtClean="0">
                <a:latin typeface="標楷體" pitchFamily="65" charset="-120"/>
                <a:ea typeface="標楷體" pitchFamily="65" charset="-120"/>
              </a:rPr>
              <a:t>(1)</a:t>
            </a:r>
            <a:r>
              <a:rPr lang="zh-TW" altLang="en-US" sz="3800" dirty="0">
                <a:latin typeface="標楷體" pitchFamily="65" charset="-120"/>
                <a:ea typeface="標楷體" pitchFamily="65" charset="-120"/>
              </a:rPr>
              <a:t>主日上午十</a:t>
            </a:r>
            <a:r>
              <a:rPr lang="zh-TW" altLang="en-US" sz="3800" dirty="0" smtClean="0">
                <a:latin typeface="標楷體" pitchFamily="65" charset="-120"/>
                <a:ea typeface="標楷體" pitchFamily="65" charset="-120"/>
              </a:rPr>
              <a:t>時</a:t>
            </a:r>
            <a:r>
              <a:rPr lang="zh-TW" altLang="en-US" sz="3800" b="1" dirty="0" smtClean="0">
                <a:latin typeface="標楷體" pitchFamily="65" charset="-120"/>
                <a:ea typeface="標楷體" pitchFamily="65" charset="-120"/>
              </a:rPr>
              <a:t>信息聚</a:t>
            </a:r>
            <a:r>
              <a:rPr lang="zh-TW" altLang="en-US" sz="3800" b="1" dirty="0">
                <a:latin typeface="標楷體" pitchFamily="65" charset="-120"/>
                <a:ea typeface="標楷體" pitchFamily="65" charset="-120"/>
              </a:rPr>
              <a:t>會</a:t>
            </a:r>
            <a:r>
              <a:rPr lang="zh-TW" altLang="en-US" sz="3800" dirty="0">
                <a:latin typeface="標楷體" pitchFamily="65" charset="-120"/>
                <a:ea typeface="標楷體" pitchFamily="65" charset="-120"/>
              </a:rPr>
              <a:t>；十一時</a:t>
            </a:r>
            <a:r>
              <a:rPr lang="zh-TW" altLang="en-US" sz="3800" b="1" dirty="0">
                <a:latin typeface="標楷體" pitchFamily="65" charset="-120"/>
                <a:ea typeface="標楷體" pitchFamily="65" charset="-120"/>
              </a:rPr>
              <a:t>分組交通與禱告</a:t>
            </a:r>
            <a:endParaRPr lang="en-US" altLang="zh-TW" sz="3800" b="1" dirty="0" smtClean="0">
              <a:latin typeface="標楷體" pitchFamily="65" charset="-120"/>
              <a:ea typeface="標楷體" pitchFamily="65" charset="-120"/>
            </a:endParaRPr>
          </a:p>
          <a:p>
            <a:pPr marL="0" indent="0">
              <a:buFont typeface="Arial" charset="0"/>
              <a:buNone/>
            </a:pPr>
            <a:r>
              <a:rPr lang="en-US" altLang="zh-TW" sz="3800" dirty="0" smtClean="0">
                <a:latin typeface="標楷體" pitchFamily="65" charset="-120"/>
                <a:ea typeface="標楷體" pitchFamily="65" charset="-120"/>
              </a:rPr>
              <a:t>(2)</a:t>
            </a:r>
            <a:r>
              <a:rPr lang="zh-TW" altLang="en-US" sz="3800" dirty="0">
                <a:latin typeface="標楷體" pitchFamily="65" charset="-120"/>
                <a:ea typeface="標楷體" pitchFamily="65" charset="-120"/>
              </a:rPr>
              <a:t>主日晚間七時半</a:t>
            </a:r>
            <a:r>
              <a:rPr lang="zh-TW" altLang="en-US" sz="3800" dirty="0" smtClean="0">
                <a:latin typeface="標楷體" pitchFamily="65" charset="-120"/>
                <a:ea typeface="標楷體" pitchFamily="65" charset="-120"/>
              </a:rPr>
              <a:t>在</a:t>
            </a:r>
            <a:r>
              <a:rPr lang="en-US" sz="3800" dirty="0">
                <a:latin typeface="Arial Narrow" panose="020B0606020202030204" pitchFamily="34" charset="0"/>
                <a:ea typeface="標楷體" pitchFamily="65" charset="-120"/>
              </a:rPr>
              <a:t>Zoom</a:t>
            </a:r>
            <a:r>
              <a:rPr lang="zh-TW" altLang="en-US" sz="3800" dirty="0" smtClean="0">
                <a:latin typeface="標楷體" pitchFamily="65" charset="-120"/>
                <a:ea typeface="標楷體" pitchFamily="65" charset="-120"/>
              </a:rPr>
              <a:t>上</a:t>
            </a:r>
            <a:r>
              <a:rPr lang="zh-TW" altLang="en-US" sz="3800" b="1" dirty="0">
                <a:latin typeface="標楷體" pitchFamily="65" charset="-120"/>
                <a:ea typeface="標楷體" pitchFamily="65" charset="-120"/>
              </a:rPr>
              <a:t>擘餅記念主</a:t>
            </a:r>
            <a:endParaRPr lang="en-US" altLang="zh-TW" sz="3800" b="1" dirty="0" smtClean="0">
              <a:latin typeface="標楷體" pitchFamily="65" charset="-120"/>
              <a:ea typeface="標楷體" pitchFamily="65" charset="-120"/>
            </a:endParaRPr>
          </a:p>
          <a:p>
            <a:pPr marL="0" indent="0">
              <a:buNone/>
            </a:pPr>
            <a:r>
              <a:rPr lang="en-US" altLang="zh-TW" sz="3800" dirty="0" smtClean="0">
                <a:latin typeface="標楷體" pitchFamily="65" charset="-120"/>
                <a:ea typeface="標楷體" pitchFamily="65" charset="-120"/>
              </a:rPr>
              <a:t>(3)</a:t>
            </a:r>
            <a:r>
              <a:rPr lang="zh-TW" altLang="en-US" sz="3800" dirty="0">
                <a:latin typeface="標楷體" pitchFamily="65" charset="-120"/>
                <a:ea typeface="標楷體" pitchFamily="65" charset="-120"/>
              </a:rPr>
              <a:t>主</a:t>
            </a:r>
            <a:r>
              <a:rPr lang="zh-TW" altLang="en-US" sz="3800" dirty="0" smtClean="0">
                <a:latin typeface="標楷體" pitchFamily="65" charset="-120"/>
                <a:ea typeface="標楷體" pitchFamily="65" charset="-120"/>
              </a:rPr>
              <a:t>日信息和</a:t>
            </a:r>
            <a:r>
              <a:rPr lang="zh-TW" altLang="en-US" sz="3800" dirty="0">
                <a:latin typeface="標楷體" pitchFamily="65" charset="-120"/>
                <a:ea typeface="標楷體" pitchFamily="65" charset="-120"/>
              </a:rPr>
              <a:t>晚</a:t>
            </a:r>
            <a:r>
              <a:rPr lang="zh-TW" altLang="en-US" sz="3800" dirty="0" smtClean="0">
                <a:latin typeface="標楷體" pitchFamily="65" charset="-120"/>
                <a:ea typeface="標楷體" pitchFamily="65" charset="-120"/>
              </a:rPr>
              <a:t>間</a:t>
            </a:r>
            <a:r>
              <a:rPr lang="zh-TW" altLang="en-US" sz="3800" dirty="0">
                <a:latin typeface="標楷體" pitchFamily="65" charset="-120"/>
                <a:ea typeface="標楷體" pitchFamily="65" charset="-120"/>
              </a:rPr>
              <a:t>擘餅</a:t>
            </a:r>
            <a:r>
              <a:rPr lang="zh-TW" altLang="en-US" sz="3800" dirty="0" smtClean="0">
                <a:latin typeface="標楷體" pitchFamily="65" charset="-120"/>
                <a:ea typeface="標楷體" pitchFamily="65" charset="-120"/>
              </a:rPr>
              <a:t>的</a:t>
            </a:r>
            <a:r>
              <a:rPr lang="en-US" sz="3800" dirty="0">
                <a:latin typeface="Arial Narrow" panose="020B0606020202030204" pitchFamily="34" charset="0"/>
                <a:ea typeface="標楷體" pitchFamily="65" charset="-120"/>
              </a:rPr>
              <a:t>Zoom </a:t>
            </a:r>
            <a:r>
              <a:rPr lang="en-US" sz="3800" dirty="0" smtClean="0">
                <a:latin typeface="Arial Narrow" panose="020B0606020202030204" pitchFamily="34" charset="0"/>
                <a:ea typeface="標楷體" pitchFamily="65" charset="-120"/>
              </a:rPr>
              <a:t>ID</a:t>
            </a:r>
            <a:r>
              <a:rPr lang="en-US" altLang="zh-TW" sz="3800" dirty="0" smtClean="0">
                <a:latin typeface="Arial Narrow" panose="020B0606020202030204" pitchFamily="34" charset="0"/>
                <a:ea typeface="標楷體" pitchFamily="65" charset="-120"/>
              </a:rPr>
              <a:t>:</a:t>
            </a:r>
            <a:r>
              <a:rPr lang="zh-TW" altLang="en-US" sz="3800" dirty="0" smtClean="0">
                <a:latin typeface="Arial Narrow" panose="020B0606020202030204" pitchFamily="34" charset="0"/>
                <a:ea typeface="標楷體" pitchFamily="65" charset="-120"/>
              </a:rPr>
              <a:t> </a:t>
            </a:r>
            <a:r>
              <a:rPr lang="en-US" sz="3800" dirty="0">
                <a:latin typeface="Arial Narrow" panose="020B0606020202030204" pitchFamily="34" charset="0"/>
                <a:ea typeface="標楷體" pitchFamily="65" charset="-120"/>
              </a:rPr>
              <a:t>668 348 4613</a:t>
            </a:r>
            <a:r>
              <a:rPr lang="zh-TW" altLang="en-US" sz="3800" dirty="0" smtClean="0">
                <a:latin typeface="Arial Narrow" panose="020B0606020202030204" pitchFamily="34" charset="0"/>
                <a:ea typeface="標楷體" pitchFamily="65" charset="-120"/>
              </a:rPr>
              <a:t>；</a:t>
            </a:r>
            <a:r>
              <a:rPr lang="en-US" sz="3800" dirty="0" smtClean="0">
                <a:latin typeface="Arial Narrow" panose="020B0606020202030204" pitchFamily="34" charset="0"/>
                <a:ea typeface="標楷體" pitchFamily="65" charset="-120"/>
              </a:rPr>
              <a:t>Passcode</a:t>
            </a:r>
            <a:r>
              <a:rPr lang="en-US" altLang="zh-TW" sz="3800" dirty="0" smtClean="0">
                <a:latin typeface="Arial Narrow" panose="020B0606020202030204" pitchFamily="34" charset="0"/>
                <a:ea typeface="標楷體" pitchFamily="65" charset="-120"/>
              </a:rPr>
              <a:t>:</a:t>
            </a:r>
            <a:r>
              <a:rPr lang="zh-TW" altLang="en-US" sz="3800" dirty="0" smtClean="0">
                <a:latin typeface="Arial Narrow" panose="020B0606020202030204" pitchFamily="34" charset="0"/>
                <a:ea typeface="標楷體" pitchFamily="65" charset="-120"/>
              </a:rPr>
              <a:t> </a:t>
            </a:r>
            <a:r>
              <a:rPr lang="en-US" sz="3800" dirty="0">
                <a:latin typeface="Arial Narrow" panose="020B0606020202030204" pitchFamily="34" charset="0"/>
                <a:ea typeface="標楷體" pitchFamily="65" charset="-120"/>
              </a:rPr>
              <a:t>551211</a:t>
            </a:r>
          </a:p>
          <a:p>
            <a:pPr marL="0" indent="0">
              <a:buNone/>
            </a:pPr>
            <a:r>
              <a:rPr lang="en-US" altLang="zh-TW" sz="3800" dirty="0" smtClean="0">
                <a:latin typeface="標楷體" pitchFamily="65" charset="-120"/>
                <a:ea typeface="標楷體" pitchFamily="65" charset="-120"/>
              </a:rPr>
              <a:t>2.</a:t>
            </a:r>
            <a:r>
              <a:rPr lang="zh-TW" altLang="en-US" sz="3800" dirty="0" smtClean="0">
                <a:latin typeface="標楷體" pitchFamily="65" charset="-120"/>
                <a:ea typeface="標楷體" pitchFamily="65" charset="-120"/>
              </a:rPr>
              <a:t>週三</a:t>
            </a:r>
            <a:r>
              <a:rPr lang="zh-TW" altLang="en-US" sz="3800" b="1" dirty="0" smtClean="0">
                <a:latin typeface="標楷體" pitchFamily="65" charset="-120"/>
                <a:ea typeface="標楷體" pitchFamily="65" charset="-120"/>
              </a:rPr>
              <a:t>禱告聚會</a:t>
            </a:r>
            <a:r>
              <a:rPr lang="zh-TW" altLang="en-US" sz="3800" dirty="0" smtClean="0">
                <a:latin typeface="標楷體" pitchFamily="65" charset="-120"/>
                <a:ea typeface="標楷體" pitchFamily="65" charset="-120"/>
              </a:rPr>
              <a:t>和週五讀經聚會目前仍分小組在線上舉行</a:t>
            </a:r>
            <a:endParaRPr lang="en-US" altLang="zh-TW" sz="3800" dirty="0" smtClean="0">
              <a:latin typeface="標楷體" pitchFamily="65" charset="-120"/>
              <a:ea typeface="標楷體" pitchFamily="65" charset="-120"/>
            </a:endParaRPr>
          </a:p>
          <a:p>
            <a:pPr marL="0" indent="0">
              <a:buNone/>
            </a:pPr>
            <a:r>
              <a:rPr lang="zh-TW" altLang="en-US" sz="3800" dirty="0" smtClean="0">
                <a:latin typeface="標楷體" pitchFamily="65" charset="-120"/>
                <a:ea typeface="標楷體" pitchFamily="65" charset="-120"/>
              </a:rPr>
              <a:t>  本</a:t>
            </a:r>
            <a:r>
              <a:rPr lang="zh-TW" altLang="en-US" sz="3800" dirty="0">
                <a:latin typeface="標楷體" pitchFamily="65" charset="-120"/>
                <a:ea typeface="標楷體" pitchFamily="65" charset="-120"/>
              </a:rPr>
              <a:t>週</a:t>
            </a:r>
            <a:r>
              <a:rPr lang="zh-TW" altLang="en-US" sz="3800" b="1" dirty="0">
                <a:latin typeface="標楷體" pitchFamily="65" charset="-120"/>
                <a:ea typeface="標楷體" pitchFamily="65" charset="-120"/>
              </a:rPr>
              <a:t>讀經聚</a:t>
            </a:r>
            <a:r>
              <a:rPr lang="zh-TW" altLang="en-US" sz="3800" b="1" dirty="0" smtClean="0">
                <a:latin typeface="標楷體" pitchFamily="65" charset="-120"/>
                <a:ea typeface="標楷體" pitchFamily="65" charset="-120"/>
              </a:rPr>
              <a:t>會</a:t>
            </a:r>
            <a:r>
              <a:rPr lang="zh-TW" altLang="en-US" sz="3800" dirty="0" smtClean="0">
                <a:latin typeface="標楷體" pitchFamily="65" charset="-120"/>
                <a:ea typeface="標楷體" pitchFamily="65" charset="-120"/>
              </a:rPr>
              <a:t>交通內容</a:t>
            </a:r>
            <a:r>
              <a:rPr lang="zh-TW" altLang="en-US" sz="3800" dirty="0" smtClean="0">
                <a:latin typeface="Arial Narrow" panose="020B0606020202030204" pitchFamily="34" charset="0"/>
                <a:ea typeface="標楷體" pitchFamily="65" charset="-120"/>
              </a:rPr>
              <a:t>：彼得前書第</a:t>
            </a:r>
            <a:r>
              <a:rPr lang="zh-TW" altLang="en-US" sz="3800" dirty="0">
                <a:latin typeface="Arial Narrow" panose="020B0606020202030204" pitchFamily="34" charset="0"/>
                <a:ea typeface="標楷體" pitchFamily="65" charset="-120"/>
              </a:rPr>
              <a:t>四</a:t>
            </a:r>
            <a:r>
              <a:rPr lang="zh-TW" altLang="en-US" sz="3800" dirty="0" smtClean="0">
                <a:latin typeface="Arial Narrow" panose="020B0606020202030204" pitchFamily="34" charset="0"/>
                <a:ea typeface="標楷體" pitchFamily="65" charset="-120"/>
              </a:rPr>
              <a:t>章</a:t>
            </a:r>
            <a:endParaRPr lang="en-US" altLang="zh-TW" sz="3800" dirty="0" smtClean="0">
              <a:latin typeface="標楷體" pitchFamily="65" charset="-120"/>
              <a:ea typeface="標楷體" pitchFamily="65" charset="-120"/>
            </a:endParaRPr>
          </a:p>
          <a:p>
            <a:pPr marL="0" indent="0">
              <a:buNone/>
            </a:pPr>
            <a:r>
              <a:rPr lang="zh-TW" altLang="en-US" sz="3800" dirty="0"/>
              <a:t>歡迎您加入各小組的交通，請和我們聯絡</a:t>
            </a:r>
            <a:r>
              <a:rPr lang="en-US" altLang="zh-TW" sz="3800" dirty="0"/>
              <a:t>casgv@aol.com</a:t>
            </a:r>
          </a:p>
          <a:p>
            <a:pPr marL="0" indent="0">
              <a:buNone/>
            </a:pPr>
            <a:r>
              <a:rPr lang="en-US" altLang="zh-TW" sz="3800" dirty="0" smtClean="0">
                <a:latin typeface="標楷體" pitchFamily="65" charset="-120"/>
                <a:ea typeface="標楷體" pitchFamily="65" charset="-120"/>
              </a:rPr>
              <a:t>3.</a:t>
            </a:r>
            <a:r>
              <a:rPr lang="zh-TW" altLang="en-US" sz="3800" dirty="0" smtClean="0">
                <a:latin typeface="標楷體" pitchFamily="65" charset="-120"/>
                <a:ea typeface="標楷體" pitchFamily="65" charset="-120"/>
              </a:rPr>
              <a:t>請弟兄姊妹在禱告中記念教會的需要，並依感動奉獻。</a:t>
            </a:r>
            <a:endParaRPr lang="en-US" altLang="zh-TW" sz="3800" dirty="0" smtClean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14340" name="Footer Placeholder 2"/>
          <p:cNvSpPr txBox="1">
            <a:spLocks noChangeArrowheads="1"/>
          </p:cNvSpPr>
          <p:nvPr/>
        </p:nvSpPr>
        <p:spPr bwMode="auto">
          <a:xfrm>
            <a:off x="2490788" y="7778750"/>
            <a:ext cx="9328150" cy="438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293" tIns="45643" rIns="91293" bIns="45643"/>
          <a:lstStyle>
            <a:lvl1pPr defTabSz="457200" eaLnBrk="0" hangingPunct="0">
              <a:lnSpc>
                <a:spcPct val="90000"/>
              </a:lnSpc>
              <a:spcBef>
                <a:spcPts val="1200"/>
              </a:spcBef>
              <a:buFont typeface="Arial" charset="0"/>
              <a:buChar char="•"/>
              <a:defRPr sz="2600">
                <a:solidFill>
                  <a:schemeClr val="tx1"/>
                </a:solidFill>
                <a:latin typeface="Century Gothic" pitchFamily="34" charset="0"/>
              </a:defRPr>
            </a:lvl1pPr>
            <a:lvl2pPr marL="742950" indent="-285750" defTabSz="457200" eaLnBrk="0" hangingPunct="0">
              <a:lnSpc>
                <a:spcPct val="90000"/>
              </a:lnSpc>
              <a:spcBef>
                <a:spcPts val="600"/>
              </a:spcBef>
              <a:buFont typeface="Arial" charset="0"/>
              <a:buChar char="•"/>
              <a:defRPr sz="2600">
                <a:solidFill>
                  <a:schemeClr val="tx1"/>
                </a:solidFill>
                <a:latin typeface="Century Gothic" pitchFamily="34" charset="0"/>
              </a:defRPr>
            </a:lvl2pPr>
            <a:lvl3pPr marL="1143000" indent="-228600" defTabSz="457200" eaLnBrk="0" hangingPunct="0">
              <a:lnSpc>
                <a:spcPct val="90000"/>
              </a:lnSpc>
              <a:spcBef>
                <a:spcPts val="600"/>
              </a:spcBef>
              <a:buFont typeface="Arial" charset="0"/>
              <a:buChar char="•"/>
              <a:defRPr sz="2100">
                <a:solidFill>
                  <a:schemeClr val="tx1"/>
                </a:solidFill>
                <a:latin typeface="Century Gothic" pitchFamily="34" charset="0"/>
              </a:defRPr>
            </a:lvl3pPr>
            <a:lvl4pPr marL="1600200" indent="-228600" defTabSz="457200" eaLnBrk="0" hangingPunct="0">
              <a:lnSpc>
                <a:spcPct val="90000"/>
              </a:lnSpc>
              <a:spcBef>
                <a:spcPts val="600"/>
              </a:spcBef>
              <a:buFont typeface="Arial" charset="0"/>
              <a:buChar char="•"/>
              <a:defRPr sz="2100">
                <a:solidFill>
                  <a:schemeClr val="tx1"/>
                </a:solidFill>
                <a:latin typeface="Century Gothic" pitchFamily="34" charset="0"/>
              </a:defRPr>
            </a:lvl4pPr>
            <a:lvl5pPr marL="2057400" indent="-228600" defTabSz="457200" eaLnBrk="0" hangingPunct="0">
              <a:lnSpc>
                <a:spcPct val="90000"/>
              </a:lnSpc>
              <a:spcBef>
                <a:spcPts val="600"/>
              </a:spcBef>
              <a:buFont typeface="Arial" charset="0"/>
              <a:buChar char="•"/>
              <a:defRPr sz="2100">
                <a:solidFill>
                  <a:schemeClr val="tx1"/>
                </a:solidFill>
                <a:latin typeface="Century Gothic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600"/>
              </a:spcBef>
              <a:spcAft>
                <a:spcPct val="0"/>
              </a:spcAft>
              <a:buFont typeface="Arial" charset="0"/>
              <a:buChar char="•"/>
              <a:defRPr sz="2100">
                <a:solidFill>
                  <a:schemeClr val="tx1"/>
                </a:solidFill>
                <a:latin typeface="Century Gothic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600"/>
              </a:spcBef>
              <a:spcAft>
                <a:spcPct val="0"/>
              </a:spcAft>
              <a:buFont typeface="Arial" charset="0"/>
              <a:buChar char="•"/>
              <a:defRPr sz="2100">
                <a:solidFill>
                  <a:schemeClr val="tx1"/>
                </a:solidFill>
                <a:latin typeface="Century Gothic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600"/>
              </a:spcBef>
              <a:spcAft>
                <a:spcPct val="0"/>
              </a:spcAft>
              <a:buFont typeface="Arial" charset="0"/>
              <a:buChar char="•"/>
              <a:defRPr sz="2100">
                <a:solidFill>
                  <a:schemeClr val="tx1"/>
                </a:solidFill>
                <a:latin typeface="Century Gothic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600"/>
              </a:spcBef>
              <a:spcAft>
                <a:spcPct val="0"/>
              </a:spcAft>
              <a:buFont typeface="Arial" charset="0"/>
              <a:buChar char="•"/>
              <a:defRPr sz="2100">
                <a:solidFill>
                  <a:schemeClr val="tx1"/>
                </a:solidFill>
                <a:latin typeface="Century Gothic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zh-TW" altLang="en-US" sz="1800" dirty="0"/>
              <a:t>聖迦谷基督徒聚</a:t>
            </a:r>
            <a:r>
              <a:rPr lang="zh-TW" altLang="en-US" sz="1800" dirty="0" smtClean="0"/>
              <a:t>會（西區）</a:t>
            </a:r>
            <a:endParaRPr lang="zh-TW" altLang="en-US" sz="1800" dirty="0"/>
          </a:p>
        </p:txBody>
      </p:sp>
    </p:spTree>
    <p:extLst>
      <p:ext uri="{BB962C8B-B14F-4D97-AF65-F5344CB8AC3E}">
        <p14:creationId xmlns:p14="http://schemas.microsoft.com/office/powerpoint/2010/main" val="1996314369"/>
      </p:ext>
    </p:extLst>
  </p:cSld>
  <p:clrMapOvr>
    <a:masterClrMapping/>
  </p:clrMapOvr>
</p:sld>
</file>

<file path=ppt/theme/theme1.xml><?xml version="1.0" encoding="utf-8"?>
<a:theme xmlns:a="http://schemas.openxmlformats.org/drawingml/2006/main" name="Vapor Trail">
  <a:themeElements>
    <a:clrScheme name="Vapor Trail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DF2E28"/>
      </a:accent1>
      <a:accent2>
        <a:srgbClr val="FE801A"/>
      </a:accent2>
      <a:accent3>
        <a:srgbClr val="E9BF35"/>
      </a:accent3>
      <a:accent4>
        <a:srgbClr val="81BB42"/>
      </a:accent4>
      <a:accent5>
        <a:srgbClr val="32C7A9"/>
      </a:accent5>
      <a:accent6>
        <a:srgbClr val="4A9BDC"/>
      </a:accent6>
      <a:hlink>
        <a:srgbClr val="F0532B"/>
      </a:hlink>
      <a:folHlink>
        <a:srgbClr val="F38B53"/>
      </a:folHlink>
    </a:clrScheme>
    <a:fontScheme name="Vapor Trail">
      <a:majorFont>
        <a:latin typeface="Century Gothic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Vapor Trail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Vapor Trail" id="{4FDF2955-7D9C-493C-B9F9-C205151B46CD}" vid="{8F31A783-2159-4870-BC29-2BA7D038EA44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16491</TotalTime>
  <Words>1322</Words>
  <Application>Microsoft Office PowerPoint</Application>
  <PresentationFormat>Custom</PresentationFormat>
  <Paragraphs>76</Paragraphs>
  <Slides>9</Slides>
  <Notes>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Vapor Trail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報告 Announcements</vt:lpstr>
    </vt:vector>
  </TitlesOfParts>
  <Manager>Timothy Liang</Manager>
  <Company>Testimony of Christ Mission</Company>
  <LinksUpToDate>false</LinksUpToDate>
  <SharedDoc>false</SharedDoc>
  <HyperlinkBase>www.ToChrist.org</HyperlinkBase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基督的奴僕</dc:title>
  <dc:subject>Hymnary 聖徒詩歌</dc:subject>
  <dc:creator>Timothy Liang</dc:creator>
  <cp:lastModifiedBy>Casgv_R17</cp:lastModifiedBy>
  <cp:revision>818</cp:revision>
  <dcterms:created xsi:type="dcterms:W3CDTF">2001-04-19T19:07:54Z</dcterms:created>
  <dcterms:modified xsi:type="dcterms:W3CDTF">2021-07-29T16:29:01Z</dcterms:modified>
</cp:coreProperties>
</file>